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9"/>
  </p:notesMasterIdLst>
  <p:sldIdLst>
    <p:sldId id="256" r:id="rId2"/>
    <p:sldId id="272" r:id="rId3"/>
    <p:sldId id="258" r:id="rId4"/>
    <p:sldId id="280" r:id="rId5"/>
    <p:sldId id="273" r:id="rId6"/>
    <p:sldId id="265" r:id="rId7"/>
    <p:sldId id="296" r:id="rId8"/>
    <p:sldId id="269" r:id="rId9"/>
    <p:sldId id="270" r:id="rId10"/>
    <p:sldId id="298" r:id="rId11"/>
    <p:sldId id="299" r:id="rId12"/>
    <p:sldId id="275" r:id="rId13"/>
    <p:sldId id="277" r:id="rId14"/>
    <p:sldId id="278" r:id="rId15"/>
    <p:sldId id="279" r:id="rId16"/>
    <p:sldId id="281" r:id="rId17"/>
    <p:sldId id="274" r:id="rId18"/>
    <p:sldId id="304" r:id="rId19"/>
    <p:sldId id="276" r:id="rId20"/>
    <p:sldId id="282" r:id="rId21"/>
    <p:sldId id="283" r:id="rId22"/>
    <p:sldId id="289" r:id="rId23"/>
    <p:sldId id="285" r:id="rId24"/>
    <p:sldId id="287" r:id="rId25"/>
    <p:sldId id="286" r:id="rId26"/>
    <p:sldId id="288" r:id="rId27"/>
    <p:sldId id="295" r:id="rId28"/>
    <p:sldId id="271" r:id="rId29"/>
    <p:sldId id="290" r:id="rId30"/>
    <p:sldId id="291" r:id="rId31"/>
    <p:sldId id="300" r:id="rId32"/>
    <p:sldId id="292" r:id="rId33"/>
    <p:sldId id="293" r:id="rId34"/>
    <p:sldId id="302" r:id="rId35"/>
    <p:sldId id="303" r:id="rId36"/>
    <p:sldId id="297"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5C5304-6959-46FB-948A-7BF5356B3E90}" v="4" dt="2023-08-21T19:16:26.512"/>
    <p1510:client id="{56140983-DEC2-4716-8855-B487BA221A1D}" v="417" dt="2023-08-22T12:57:59.652"/>
    <p1510:client id="{59763354-5743-4C20-B316-53D439735BF9}" v="55" dt="2023-08-22T17:32:31.543"/>
    <p1510:client id="{5D646071-C2C7-42E8-9249-108B84CC8E44}" v="268" dt="2023-08-22T12:27:39.822"/>
    <p1510:client id="{7B0CC131-00ED-468D-B1F3-1754FF0A0275}" v="51" dt="2023-08-22T19:57:09.942"/>
    <p1510:client id="{A14D29A4-1029-44D1-B0A3-AB3376695114}" v="2" dt="2023-08-22T11:43:35.336"/>
    <p1510:client id="{C4FA7959-8290-4159-9661-AF8E76F6DCF2}" v="25" dt="2023-08-22T12:06:49.648"/>
    <p1510:client id="{EFA9CF81-9FDA-4B77-99D2-21AAD432047E}" v="1" dt="2023-08-22T12:16:48.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3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RISH TABARADDI" userId="32a15d834e0520ef" providerId="LiveId" clId="{93B68FD6-A883-4F36-B82C-D6DFBC777F51}"/>
    <pc:docChg chg="custSel addSld delSld modSld sldOrd">
      <pc:chgData name="GIRISH TABARADDI" userId="32a15d834e0520ef" providerId="LiveId" clId="{93B68FD6-A883-4F36-B82C-D6DFBC777F51}" dt="2023-08-10T20:04:06.434" v="183" actId="14100"/>
      <pc:docMkLst>
        <pc:docMk/>
      </pc:docMkLst>
      <pc:sldChg chg="modSp del mod">
        <pc:chgData name="GIRISH TABARADDI" userId="32a15d834e0520ef" providerId="LiveId" clId="{93B68FD6-A883-4F36-B82C-D6DFBC777F51}" dt="2023-08-10T19:54:24.473" v="11" actId="47"/>
        <pc:sldMkLst>
          <pc:docMk/>
          <pc:sldMk cId="354166339" sldId="263"/>
        </pc:sldMkLst>
        <pc:spChg chg="mod">
          <ac:chgData name="GIRISH TABARADDI" userId="32a15d834e0520ef" providerId="LiveId" clId="{93B68FD6-A883-4F36-B82C-D6DFBC777F51}" dt="2023-08-10T19:53:40.734" v="1" actId="20577"/>
          <ac:spMkLst>
            <pc:docMk/>
            <pc:sldMk cId="354166339" sldId="263"/>
            <ac:spMk id="2" creationId="{643C1A9A-384E-E38D-B7F9-6E94ECDCE6B1}"/>
          </ac:spMkLst>
        </pc:spChg>
        <pc:spChg chg="mod">
          <ac:chgData name="GIRISH TABARADDI" userId="32a15d834e0520ef" providerId="LiveId" clId="{93B68FD6-A883-4F36-B82C-D6DFBC777F51}" dt="2023-08-10T19:53:38.542" v="0" actId="20577"/>
          <ac:spMkLst>
            <pc:docMk/>
            <pc:sldMk cId="354166339" sldId="263"/>
            <ac:spMk id="3" creationId="{B71D8EE8-ED42-33B2-F522-2857DEA4B6DE}"/>
          </ac:spMkLst>
        </pc:spChg>
      </pc:sldChg>
      <pc:sldChg chg="addSp delSp modSp mod">
        <pc:chgData name="GIRISH TABARADDI" userId="32a15d834e0520ef" providerId="LiveId" clId="{93B68FD6-A883-4F36-B82C-D6DFBC777F51}" dt="2023-08-10T20:02:33.040" v="168" actId="14100"/>
        <pc:sldMkLst>
          <pc:docMk/>
          <pc:sldMk cId="543776800" sldId="264"/>
        </pc:sldMkLst>
        <pc:spChg chg="mod">
          <ac:chgData name="GIRISH TABARADDI" userId="32a15d834e0520ef" providerId="LiveId" clId="{93B68FD6-A883-4F36-B82C-D6DFBC777F51}" dt="2023-08-10T20:02:04.515" v="160" actId="20577"/>
          <ac:spMkLst>
            <pc:docMk/>
            <pc:sldMk cId="543776800" sldId="264"/>
            <ac:spMk id="2" creationId="{CFF289D9-38B4-709D-D4FC-1EC4D12FA2D6}"/>
          </ac:spMkLst>
        </pc:spChg>
        <pc:spChg chg="del mod">
          <ac:chgData name="GIRISH TABARADDI" userId="32a15d834e0520ef" providerId="LiveId" clId="{93B68FD6-A883-4F36-B82C-D6DFBC777F51}" dt="2023-08-10T20:00:25.679" v="122" actId="478"/>
          <ac:spMkLst>
            <pc:docMk/>
            <pc:sldMk cId="543776800" sldId="264"/>
            <ac:spMk id="3" creationId="{E9DE7C91-AF32-9011-2538-D9C1B88364D7}"/>
          </ac:spMkLst>
        </pc:spChg>
        <pc:picChg chg="add mod">
          <ac:chgData name="GIRISH TABARADDI" userId="32a15d834e0520ef" providerId="LiveId" clId="{93B68FD6-A883-4F36-B82C-D6DFBC777F51}" dt="2023-08-10T20:02:33.040" v="168" actId="14100"/>
          <ac:picMkLst>
            <pc:docMk/>
            <pc:sldMk cId="543776800" sldId="264"/>
            <ac:picMk id="5" creationId="{D28FCDC3-C7B4-CF98-94B3-5F63043034DE}"/>
          </ac:picMkLst>
        </pc:picChg>
        <pc:picChg chg="add mod">
          <ac:chgData name="GIRISH TABARADDI" userId="32a15d834e0520ef" providerId="LiveId" clId="{93B68FD6-A883-4F36-B82C-D6DFBC777F51}" dt="2023-08-10T20:02:20.962" v="165" actId="1076"/>
          <ac:picMkLst>
            <pc:docMk/>
            <pc:sldMk cId="543776800" sldId="264"/>
            <ac:picMk id="7" creationId="{44C5C8B0-DA84-BF29-45CF-012C1AA905F5}"/>
          </ac:picMkLst>
        </pc:picChg>
      </pc:sldChg>
      <pc:sldChg chg="addSp delSp modSp mod ord">
        <pc:chgData name="GIRISH TABARADDI" userId="32a15d834e0520ef" providerId="LiveId" clId="{93B68FD6-A883-4F36-B82C-D6DFBC777F51}" dt="2023-08-10T19:59:07.046" v="108"/>
        <pc:sldMkLst>
          <pc:docMk/>
          <pc:sldMk cId="905964778" sldId="266"/>
        </pc:sldMkLst>
        <pc:spChg chg="mod">
          <ac:chgData name="GIRISH TABARADDI" userId="32a15d834e0520ef" providerId="LiveId" clId="{93B68FD6-A883-4F36-B82C-D6DFBC777F51}" dt="2023-08-10T19:57:26.287" v="91" actId="20577"/>
          <ac:spMkLst>
            <pc:docMk/>
            <pc:sldMk cId="905964778" sldId="266"/>
            <ac:spMk id="2" creationId="{DC942C38-665E-0705-E71D-9B4D1D33BE06}"/>
          </ac:spMkLst>
        </pc:spChg>
        <pc:spChg chg="add del mod">
          <ac:chgData name="GIRISH TABARADDI" userId="32a15d834e0520ef" providerId="LiveId" clId="{93B68FD6-A883-4F36-B82C-D6DFBC777F51}" dt="2023-08-10T19:53:49.171" v="3" actId="478"/>
          <ac:spMkLst>
            <pc:docMk/>
            <pc:sldMk cId="905964778" sldId="266"/>
            <ac:spMk id="4" creationId="{8A81D9A1-D58D-611F-291D-B7AC645D01FF}"/>
          </ac:spMkLst>
        </pc:spChg>
        <pc:picChg chg="del">
          <ac:chgData name="GIRISH TABARADDI" userId="32a15d834e0520ef" providerId="LiveId" clId="{93B68FD6-A883-4F36-B82C-D6DFBC777F51}" dt="2023-08-10T19:53:46.439" v="2" actId="478"/>
          <ac:picMkLst>
            <pc:docMk/>
            <pc:sldMk cId="905964778" sldId="266"/>
            <ac:picMk id="5" creationId="{D951B094-6429-E2E5-52B9-A51B46279EAA}"/>
          </ac:picMkLst>
        </pc:picChg>
        <pc:picChg chg="del">
          <ac:chgData name="GIRISH TABARADDI" userId="32a15d834e0520ef" providerId="LiveId" clId="{93B68FD6-A883-4F36-B82C-D6DFBC777F51}" dt="2023-08-10T19:53:49.954" v="4" actId="478"/>
          <ac:picMkLst>
            <pc:docMk/>
            <pc:sldMk cId="905964778" sldId="266"/>
            <ac:picMk id="7" creationId="{9415E023-6D6F-0716-7A5F-77F9F61C50ED}"/>
          </ac:picMkLst>
        </pc:picChg>
        <pc:picChg chg="add mod">
          <ac:chgData name="GIRISH TABARADDI" userId="32a15d834e0520ef" providerId="LiveId" clId="{93B68FD6-A883-4F36-B82C-D6DFBC777F51}" dt="2023-08-10T19:56:29.005" v="48" actId="14100"/>
          <ac:picMkLst>
            <pc:docMk/>
            <pc:sldMk cId="905964778" sldId="266"/>
            <ac:picMk id="8" creationId="{BD72C340-F51D-3806-C3AC-3C091A79DC58}"/>
          </ac:picMkLst>
        </pc:picChg>
        <pc:picChg chg="del">
          <ac:chgData name="GIRISH TABARADDI" userId="32a15d834e0520ef" providerId="LiveId" clId="{93B68FD6-A883-4F36-B82C-D6DFBC777F51}" dt="2023-08-10T19:53:50.815" v="5" actId="478"/>
          <ac:picMkLst>
            <pc:docMk/>
            <pc:sldMk cId="905964778" sldId="266"/>
            <ac:picMk id="9" creationId="{9BC58341-14F4-2A35-F84C-2EFFF2F2EC7B}"/>
          </ac:picMkLst>
        </pc:picChg>
        <pc:picChg chg="add mod">
          <ac:chgData name="GIRISH TABARADDI" userId="32a15d834e0520ef" providerId="LiveId" clId="{93B68FD6-A883-4F36-B82C-D6DFBC777F51}" dt="2023-08-10T19:56:34.471" v="50" actId="14100"/>
          <ac:picMkLst>
            <pc:docMk/>
            <pc:sldMk cId="905964778" sldId="266"/>
            <ac:picMk id="11" creationId="{CB481B67-08F5-0FA1-5BA9-B74BCECA6D65}"/>
          </ac:picMkLst>
        </pc:picChg>
      </pc:sldChg>
      <pc:sldChg chg="addSp delSp modSp mod">
        <pc:chgData name="GIRISH TABARADDI" userId="32a15d834e0520ef" providerId="LiveId" clId="{93B68FD6-A883-4F36-B82C-D6DFBC777F51}" dt="2023-08-10T19:59:17.556" v="121" actId="20577"/>
        <pc:sldMkLst>
          <pc:docMk/>
          <pc:sldMk cId="925934094" sldId="267"/>
        </pc:sldMkLst>
        <pc:spChg chg="mod">
          <ac:chgData name="GIRISH TABARADDI" userId="32a15d834e0520ef" providerId="LiveId" clId="{93B68FD6-A883-4F36-B82C-D6DFBC777F51}" dt="2023-08-10T19:59:17.556" v="121" actId="20577"/>
          <ac:spMkLst>
            <pc:docMk/>
            <pc:sldMk cId="925934094" sldId="267"/>
            <ac:spMk id="2" creationId="{3A2EDF76-62EB-6FE1-F8FD-5C5767E7DC5D}"/>
          </ac:spMkLst>
        </pc:spChg>
        <pc:spChg chg="add del mod">
          <ac:chgData name="GIRISH TABARADDI" userId="32a15d834e0520ef" providerId="LiveId" clId="{93B68FD6-A883-4F36-B82C-D6DFBC777F51}" dt="2023-08-10T19:53:59.427" v="8" actId="478"/>
          <ac:spMkLst>
            <pc:docMk/>
            <pc:sldMk cId="925934094" sldId="267"/>
            <ac:spMk id="6" creationId="{AAD2FA64-82CB-1931-45AB-464437C46CFF}"/>
          </ac:spMkLst>
        </pc:spChg>
        <pc:picChg chg="del">
          <ac:chgData name="GIRISH TABARADDI" userId="32a15d834e0520ef" providerId="LiveId" clId="{93B68FD6-A883-4F36-B82C-D6DFBC777F51}" dt="2023-08-10T19:53:53.768" v="6" actId="478"/>
          <ac:picMkLst>
            <pc:docMk/>
            <pc:sldMk cId="925934094" sldId="267"/>
            <ac:picMk id="4" creationId="{E1406B7A-9F89-150D-AB59-621D902BDBE0}"/>
          </ac:picMkLst>
        </pc:picChg>
        <pc:picChg chg="del">
          <ac:chgData name="GIRISH TABARADDI" userId="32a15d834e0520ef" providerId="LiveId" clId="{93B68FD6-A883-4F36-B82C-D6DFBC777F51}" dt="2023-08-10T19:53:57.344" v="7" actId="478"/>
          <ac:picMkLst>
            <pc:docMk/>
            <pc:sldMk cId="925934094" sldId="267"/>
            <ac:picMk id="5" creationId="{0CEEC1C6-E7FC-FBD3-7051-2BBD4225245B}"/>
          </ac:picMkLst>
        </pc:picChg>
        <pc:picChg chg="add mod">
          <ac:chgData name="GIRISH TABARADDI" userId="32a15d834e0520ef" providerId="LiveId" clId="{93B68FD6-A883-4F36-B82C-D6DFBC777F51}" dt="2023-08-10T19:58:54.860" v="105" actId="14100"/>
          <ac:picMkLst>
            <pc:docMk/>
            <pc:sldMk cId="925934094" sldId="267"/>
            <ac:picMk id="8" creationId="{5BB1B4E4-66F2-3003-EA93-363160D6D684}"/>
          </ac:picMkLst>
        </pc:picChg>
        <pc:picChg chg="add mod">
          <ac:chgData name="GIRISH TABARADDI" userId="32a15d834e0520ef" providerId="LiveId" clId="{93B68FD6-A883-4F36-B82C-D6DFBC777F51}" dt="2023-08-10T19:58:57.978" v="106" actId="14100"/>
          <ac:picMkLst>
            <pc:docMk/>
            <pc:sldMk cId="925934094" sldId="267"/>
            <ac:picMk id="10" creationId="{A105F18E-E8CC-6350-AEAB-AEB8CE2F05A0}"/>
          </ac:picMkLst>
        </pc:picChg>
      </pc:sldChg>
      <pc:sldChg chg="modSp new mod">
        <pc:chgData name="GIRISH TABARADDI" userId="32a15d834e0520ef" providerId="LiveId" clId="{93B68FD6-A883-4F36-B82C-D6DFBC777F51}" dt="2023-08-10T20:04:06.434" v="183" actId="14100"/>
        <pc:sldMkLst>
          <pc:docMk/>
          <pc:sldMk cId="1000292838" sldId="271"/>
        </pc:sldMkLst>
        <pc:spChg chg="mod">
          <ac:chgData name="GIRISH TABARADDI" userId="32a15d834e0520ef" providerId="LiveId" clId="{93B68FD6-A883-4F36-B82C-D6DFBC777F51}" dt="2023-08-10T20:04:06.434" v="183" actId="14100"/>
          <ac:spMkLst>
            <pc:docMk/>
            <pc:sldMk cId="1000292838" sldId="271"/>
            <ac:spMk id="2" creationId="{F87B9A4A-318B-56AE-D3C5-575A8AEAF0B7}"/>
          </ac:spMkLst>
        </pc:spChg>
      </pc:sldChg>
    </pc:docChg>
  </pc:docChgLst>
  <pc:docChgLst>
    <pc:chgData name="Yogita Labde" userId="34a2c774a0ce5a27" providerId="Windows Live" clId="Web-{56140983-DEC2-4716-8855-B487BA221A1D}"/>
    <pc:docChg chg="addSld delSld modSld">
      <pc:chgData name="Yogita Labde" userId="34a2c774a0ce5a27" providerId="Windows Live" clId="Web-{56140983-DEC2-4716-8855-B487BA221A1D}" dt="2023-08-22T12:57:59.652" v="473" actId="14100"/>
      <pc:docMkLst>
        <pc:docMk/>
      </pc:docMkLst>
      <pc:sldChg chg="addSp delSp modSp mod setBg">
        <pc:chgData name="Yogita Labde" userId="34a2c774a0ce5a27" providerId="Windows Live" clId="Web-{56140983-DEC2-4716-8855-B487BA221A1D}" dt="2023-08-22T12:57:59.652" v="473" actId="14100"/>
        <pc:sldMkLst>
          <pc:docMk/>
          <pc:sldMk cId="3129619841" sldId="292"/>
        </pc:sldMkLst>
        <pc:spChg chg="mod ord">
          <ac:chgData name="Yogita Labde" userId="34a2c774a0ce5a27" providerId="Windows Live" clId="Web-{56140983-DEC2-4716-8855-B487BA221A1D}" dt="2023-08-22T12:57:38.089" v="470" actId="1076"/>
          <ac:spMkLst>
            <pc:docMk/>
            <pc:sldMk cId="3129619841" sldId="292"/>
            <ac:spMk id="2" creationId="{3BB9B125-5B38-93BC-2AEC-D861E381FA48}"/>
          </ac:spMkLst>
        </pc:spChg>
        <pc:spChg chg="del mod ord">
          <ac:chgData name="Yogita Labde" userId="34a2c774a0ce5a27" providerId="Windows Live" clId="Web-{56140983-DEC2-4716-8855-B487BA221A1D}" dt="2023-08-22T12:28:13.588" v="72"/>
          <ac:spMkLst>
            <pc:docMk/>
            <pc:sldMk cId="3129619841" sldId="292"/>
            <ac:spMk id="3" creationId="{2E11E77B-F3EC-13B5-9446-6009C8C6F3EF}"/>
          </ac:spMkLst>
        </pc:spChg>
        <pc:spChg chg="mod">
          <ac:chgData name="Yogita Labde" userId="34a2c774a0ce5a27" providerId="Windows Live" clId="Web-{56140983-DEC2-4716-8855-B487BA221A1D}" dt="2023-08-22T12:57:59.652" v="473" actId="14100"/>
          <ac:spMkLst>
            <pc:docMk/>
            <pc:sldMk cId="3129619841" sldId="292"/>
            <ac:spMk id="4" creationId="{AFA96B57-E43A-C4AE-5DDC-73FD4E37617B}"/>
          </ac:spMkLst>
        </pc:spChg>
        <pc:spChg chg="mod">
          <ac:chgData name="Yogita Labde" userId="34a2c774a0ce5a27" providerId="Windows Live" clId="Web-{56140983-DEC2-4716-8855-B487BA221A1D}" dt="2023-08-22T12:27:39.618" v="64"/>
          <ac:spMkLst>
            <pc:docMk/>
            <pc:sldMk cId="3129619841" sldId="292"/>
            <ac:spMk id="6" creationId="{0AFC6B32-066F-8FF5-B181-5AB42FC95901}"/>
          </ac:spMkLst>
        </pc:spChg>
        <pc:grpChg chg="del">
          <ac:chgData name="Yogita Labde" userId="34a2c774a0ce5a27" providerId="Windows Live" clId="Web-{56140983-DEC2-4716-8855-B487BA221A1D}" dt="2023-08-22T12:24:20.749" v="30"/>
          <ac:grpSpMkLst>
            <pc:docMk/>
            <pc:sldMk cId="3129619841" sldId="292"/>
            <ac:grpSpMk id="11" creationId="{A24E966C-35F3-4DB1-8C23-4BC252E4E4A2}"/>
          </ac:grpSpMkLst>
        </pc:grpChg>
        <pc:grpChg chg="del">
          <ac:chgData name="Yogita Labde" userId="34a2c774a0ce5a27" providerId="Windows Live" clId="Web-{56140983-DEC2-4716-8855-B487BA221A1D}" dt="2023-08-22T12:24:20.749" v="30"/>
          <ac:grpSpMkLst>
            <pc:docMk/>
            <pc:sldMk cId="3129619841" sldId="292"/>
            <ac:grpSpMk id="52" creationId="{4522F6F2-D276-4B44-927D-595B62E8F527}"/>
          </ac:grpSpMkLst>
        </pc:grpChg>
        <pc:grpChg chg="del">
          <ac:chgData name="Yogita Labde" userId="34a2c774a0ce5a27" providerId="Windows Live" clId="Web-{56140983-DEC2-4716-8855-B487BA221A1D}" dt="2023-08-22T12:24:20.749" v="30"/>
          <ac:grpSpMkLst>
            <pc:docMk/>
            <pc:sldMk cId="3129619841" sldId="292"/>
            <ac:grpSpMk id="56" creationId="{9A210947-19DD-4D82-9001-EB4FD3CA889B}"/>
          </ac:grpSpMkLst>
        </pc:grpChg>
        <pc:grpChg chg="add del">
          <ac:chgData name="Yogita Labde" userId="34a2c774a0ce5a27" providerId="Windows Live" clId="Web-{56140983-DEC2-4716-8855-B487BA221A1D}" dt="2023-08-22T12:26:09.270" v="55"/>
          <ac:grpSpMkLst>
            <pc:docMk/>
            <pc:sldMk cId="3129619841" sldId="292"/>
            <ac:grpSpMk id="217" creationId="{A24E966C-35F3-4DB1-8C23-4BC252E4E4A2}"/>
          </ac:grpSpMkLst>
        </pc:grpChg>
        <pc:grpChg chg="add del">
          <ac:chgData name="Yogita Labde" userId="34a2c774a0ce5a27" providerId="Windows Live" clId="Web-{56140983-DEC2-4716-8855-B487BA221A1D}" dt="2023-08-22T12:26:09.270" v="55"/>
          <ac:grpSpMkLst>
            <pc:docMk/>
            <pc:sldMk cId="3129619841" sldId="292"/>
            <ac:grpSpMk id="222" creationId="{4522F6F2-D276-4B44-927D-595B62E8F527}"/>
          </ac:grpSpMkLst>
        </pc:grpChg>
        <pc:grpChg chg="add del">
          <ac:chgData name="Yogita Labde" userId="34a2c774a0ce5a27" providerId="Windows Live" clId="Web-{56140983-DEC2-4716-8855-B487BA221A1D}" dt="2023-08-22T12:26:09.270" v="55"/>
          <ac:grpSpMkLst>
            <pc:docMk/>
            <pc:sldMk cId="3129619841" sldId="292"/>
            <ac:grpSpMk id="223" creationId="{9A210947-19DD-4D82-9001-EB4FD3CA889B}"/>
          </ac:grpSpMkLst>
        </pc:grpChg>
        <pc:grpChg chg="add del">
          <ac:chgData name="Yogita Labde" userId="34a2c774a0ce5a27" providerId="Windows Live" clId="Web-{56140983-DEC2-4716-8855-B487BA221A1D}" dt="2023-08-22T12:26:09.223" v="54"/>
          <ac:grpSpMkLst>
            <pc:docMk/>
            <pc:sldMk cId="3129619841" sldId="292"/>
            <ac:grpSpMk id="232" creationId="{A838DBA2-246D-4087-AE0A-6EA2B4B65AF3}"/>
          </ac:grpSpMkLst>
        </pc:grpChg>
        <pc:grpChg chg="add del">
          <ac:chgData name="Yogita Labde" userId="34a2c774a0ce5a27" providerId="Windows Live" clId="Web-{56140983-DEC2-4716-8855-B487BA221A1D}" dt="2023-08-22T12:27:18.335" v="63"/>
          <ac:grpSpMkLst>
            <pc:docMk/>
            <pc:sldMk cId="3129619841" sldId="292"/>
            <ac:grpSpMk id="273" creationId="{4522F6F2-D276-4B44-927D-595B62E8F527}"/>
          </ac:grpSpMkLst>
        </pc:grpChg>
        <pc:grpChg chg="add del">
          <ac:chgData name="Yogita Labde" userId="34a2c774a0ce5a27" providerId="Windows Live" clId="Web-{56140983-DEC2-4716-8855-B487BA221A1D}" dt="2023-08-22T12:27:18.335" v="63"/>
          <ac:grpSpMkLst>
            <pc:docMk/>
            <pc:sldMk cId="3129619841" sldId="292"/>
            <ac:grpSpMk id="277" creationId="{9A210947-19DD-4D82-9001-EB4FD3CA889B}"/>
          </ac:grpSpMkLst>
        </pc:grpChg>
        <pc:grpChg chg="add del">
          <ac:chgData name="Yogita Labde" userId="34a2c774a0ce5a27" providerId="Windows Live" clId="Web-{56140983-DEC2-4716-8855-B487BA221A1D}" dt="2023-08-22T12:27:18.335" v="63"/>
          <ac:grpSpMkLst>
            <pc:docMk/>
            <pc:sldMk cId="3129619841" sldId="292"/>
            <ac:grpSpMk id="332" creationId="{A24E966C-35F3-4DB1-8C23-4BC252E4E4A2}"/>
          </ac:grpSpMkLst>
        </pc:grpChg>
        <pc:grpChg chg="add del">
          <ac:chgData name="Yogita Labde" userId="34a2c774a0ce5a27" providerId="Windows Live" clId="Web-{56140983-DEC2-4716-8855-B487BA221A1D}" dt="2023-08-22T12:27:39.618" v="64"/>
          <ac:grpSpMkLst>
            <pc:docMk/>
            <pc:sldMk cId="3129619841" sldId="292"/>
            <ac:grpSpMk id="339" creationId="{A24E966C-35F3-4DB1-8C23-4BC252E4E4A2}"/>
          </ac:grpSpMkLst>
        </pc:grpChg>
        <pc:grpChg chg="add del">
          <ac:chgData name="Yogita Labde" userId="34a2c774a0ce5a27" providerId="Windows Live" clId="Web-{56140983-DEC2-4716-8855-B487BA221A1D}" dt="2023-08-22T12:27:39.618" v="64"/>
          <ac:grpSpMkLst>
            <pc:docMk/>
            <pc:sldMk cId="3129619841" sldId="292"/>
            <ac:grpSpMk id="380" creationId="{7065E17B-CDCD-46E2-BC9B-1D82F571CFF1}"/>
          </ac:grpSpMkLst>
        </pc:grpChg>
        <pc:grpChg chg="add del">
          <ac:chgData name="Yogita Labde" userId="34a2c774a0ce5a27" providerId="Windows Live" clId="Web-{56140983-DEC2-4716-8855-B487BA221A1D}" dt="2023-08-22T12:27:39.618" v="64"/>
          <ac:grpSpMkLst>
            <pc:docMk/>
            <pc:sldMk cId="3129619841" sldId="292"/>
            <ac:grpSpMk id="384" creationId="{AD7BB894-81D1-4268-8FE7-FAC125D3B4FB}"/>
          </ac:grpSpMkLst>
        </pc:grpChg>
        <pc:grpChg chg="add">
          <ac:chgData name="Yogita Labde" userId="34a2c774a0ce5a27" providerId="Windows Live" clId="Web-{56140983-DEC2-4716-8855-B487BA221A1D}" dt="2023-08-22T12:27:39.618" v="64"/>
          <ac:grpSpMkLst>
            <pc:docMk/>
            <pc:sldMk cId="3129619841" sldId="292"/>
            <ac:grpSpMk id="416" creationId="{A24E966C-35F3-4DB1-8C23-4BC252E4E4A2}"/>
          </ac:grpSpMkLst>
        </pc:grpChg>
        <pc:grpChg chg="add">
          <ac:chgData name="Yogita Labde" userId="34a2c774a0ce5a27" providerId="Windows Live" clId="Web-{56140983-DEC2-4716-8855-B487BA221A1D}" dt="2023-08-22T12:27:39.618" v="64"/>
          <ac:grpSpMkLst>
            <pc:docMk/>
            <pc:sldMk cId="3129619841" sldId="292"/>
            <ac:grpSpMk id="457" creationId="{4522F6F2-D276-4B44-927D-595B62E8F527}"/>
          </ac:grpSpMkLst>
        </pc:grpChg>
        <pc:grpChg chg="add">
          <ac:chgData name="Yogita Labde" userId="34a2c774a0ce5a27" providerId="Windows Live" clId="Web-{56140983-DEC2-4716-8855-B487BA221A1D}" dt="2023-08-22T12:27:39.618" v="64"/>
          <ac:grpSpMkLst>
            <pc:docMk/>
            <pc:sldMk cId="3129619841" sldId="292"/>
            <ac:grpSpMk id="461" creationId="{9A210947-19DD-4D82-9001-EB4FD3CA889B}"/>
          </ac:grpSpMkLst>
        </pc:grpChg>
        <pc:picChg chg="mod ord modCrop">
          <ac:chgData name="Yogita Labde" userId="34a2c774a0ce5a27" providerId="Windows Live" clId="Web-{56140983-DEC2-4716-8855-B487BA221A1D}" dt="2023-08-22T12:57:54.636" v="472"/>
          <ac:picMkLst>
            <pc:docMk/>
            <pc:sldMk cId="3129619841" sldId="292"/>
            <ac:picMk id="5" creationId="{79AC5FFE-44BB-D3BC-DBEA-D21420602C05}"/>
          </ac:picMkLst>
        </pc:picChg>
        <pc:picChg chg="del">
          <ac:chgData name="Yogita Labde" userId="34a2c774a0ce5a27" providerId="Windows Live" clId="Web-{56140983-DEC2-4716-8855-B487BA221A1D}" dt="2023-08-22T12:24:20.749" v="30"/>
          <ac:picMkLst>
            <pc:docMk/>
            <pc:sldMk cId="3129619841" sldId="292"/>
            <ac:picMk id="9" creationId="{519FA62B-A2C9-49F5-8C45-9D5CDCD72B49}"/>
          </ac:picMkLst>
        </pc:picChg>
        <pc:picChg chg="add del">
          <ac:chgData name="Yogita Labde" userId="34a2c774a0ce5a27" providerId="Windows Live" clId="Web-{56140983-DEC2-4716-8855-B487BA221A1D}" dt="2023-08-22T12:26:09.270" v="55"/>
          <ac:picMkLst>
            <pc:docMk/>
            <pc:sldMk cId="3129619841" sldId="292"/>
            <ac:picMk id="161" creationId="{519FA62B-A2C9-49F5-8C45-9D5CDCD72B49}"/>
          </ac:picMkLst>
        </pc:picChg>
        <pc:picChg chg="add del">
          <ac:chgData name="Yogita Labde" userId="34a2c774a0ce5a27" providerId="Windows Live" clId="Web-{56140983-DEC2-4716-8855-B487BA221A1D}" dt="2023-08-22T12:26:09.223" v="54"/>
          <ac:picMkLst>
            <pc:docMk/>
            <pc:sldMk cId="3129619841" sldId="292"/>
            <ac:picMk id="230" creationId="{59FACE42-44B0-4185-8ED4-9043A78C8600}"/>
          </ac:picMkLst>
        </pc:picChg>
        <pc:picChg chg="add del">
          <ac:chgData name="Yogita Labde" userId="34a2c774a0ce5a27" providerId="Windows Live" clId="Web-{56140983-DEC2-4716-8855-B487BA221A1D}" dt="2023-08-22T12:27:18.335" v="63"/>
          <ac:picMkLst>
            <pc:docMk/>
            <pc:sldMk cId="3129619841" sldId="292"/>
            <ac:picMk id="276" creationId="{519FA62B-A2C9-49F5-8C45-9D5CDCD72B49}"/>
          </ac:picMkLst>
        </pc:picChg>
        <pc:picChg chg="add del">
          <ac:chgData name="Yogita Labde" userId="34a2c774a0ce5a27" providerId="Windows Live" clId="Web-{56140983-DEC2-4716-8855-B487BA221A1D}" dt="2023-08-22T12:27:39.618" v="64"/>
          <ac:picMkLst>
            <pc:docMk/>
            <pc:sldMk cId="3129619841" sldId="292"/>
            <ac:picMk id="337" creationId="{519FA62B-A2C9-49F5-8C45-9D5CDCD72B49}"/>
          </ac:picMkLst>
        </pc:picChg>
        <pc:picChg chg="add">
          <ac:chgData name="Yogita Labde" userId="34a2c774a0ce5a27" providerId="Windows Live" clId="Web-{56140983-DEC2-4716-8855-B487BA221A1D}" dt="2023-08-22T12:27:39.618" v="64"/>
          <ac:picMkLst>
            <pc:docMk/>
            <pc:sldMk cId="3129619841" sldId="292"/>
            <ac:picMk id="414" creationId="{519FA62B-A2C9-49F5-8C45-9D5CDCD72B49}"/>
          </ac:picMkLst>
        </pc:picChg>
      </pc:sldChg>
      <pc:sldChg chg="addSp delSp modSp mod setBg setClrOvrMap">
        <pc:chgData name="Yogita Labde" userId="34a2c774a0ce5a27" providerId="Windows Live" clId="Web-{56140983-DEC2-4716-8855-B487BA221A1D}" dt="2023-08-22T12:48:20.876" v="430"/>
        <pc:sldMkLst>
          <pc:docMk/>
          <pc:sldMk cId="1494594275" sldId="293"/>
        </pc:sldMkLst>
        <pc:spChg chg="mod">
          <ac:chgData name="Yogita Labde" userId="34a2c774a0ce5a27" providerId="Windows Live" clId="Web-{56140983-DEC2-4716-8855-B487BA221A1D}" dt="2023-08-22T12:48:20.876" v="430"/>
          <ac:spMkLst>
            <pc:docMk/>
            <pc:sldMk cId="1494594275" sldId="293"/>
            <ac:spMk id="2" creationId="{227E7339-5CC8-AE94-97D3-4024ED67B5A6}"/>
          </ac:spMkLst>
        </pc:spChg>
        <pc:spChg chg="mod">
          <ac:chgData name="Yogita Labde" userId="34a2c774a0ce5a27" providerId="Windows Live" clId="Web-{56140983-DEC2-4716-8855-B487BA221A1D}" dt="2023-08-22T12:48:20.876" v="430"/>
          <ac:spMkLst>
            <pc:docMk/>
            <pc:sldMk cId="1494594275" sldId="293"/>
            <ac:spMk id="1012" creationId="{7D732D2C-CFF2-0CDD-21E4-772B8D4CB73F}"/>
          </ac:spMkLst>
        </pc:spChg>
        <pc:spChg chg="add del mod">
          <ac:chgData name="Yogita Labde" userId="34a2c774a0ce5a27" providerId="Windows Live" clId="Web-{56140983-DEC2-4716-8855-B487BA221A1D}" dt="2023-08-22T12:41:13.841" v="363"/>
          <ac:spMkLst>
            <pc:docMk/>
            <pc:sldMk cId="1494594275" sldId="293"/>
            <ac:spMk id="1068" creationId="{39EF6597-5300-F408-E1AF-8EE7B1110CFF}"/>
          </ac:spMkLst>
        </pc:spChg>
        <pc:spChg chg="add del">
          <ac:chgData name="Yogita Labde" userId="34a2c774a0ce5a27" providerId="Windows Live" clId="Web-{56140983-DEC2-4716-8855-B487BA221A1D}" dt="2023-08-22T12:39:01.429" v="327"/>
          <ac:spMkLst>
            <pc:docMk/>
            <pc:sldMk cId="1494594275" sldId="293"/>
            <ac:spMk id="1073" creationId="{1B01FD75-57B4-4FE5-897D-D1E45CCFFC23}"/>
          </ac:spMkLst>
        </pc:spChg>
        <pc:spChg chg="add del">
          <ac:chgData name="Yogita Labde" userId="34a2c774a0ce5a27" providerId="Windows Live" clId="Web-{56140983-DEC2-4716-8855-B487BA221A1D}" dt="2023-08-22T12:32:23.318" v="133"/>
          <ac:spMkLst>
            <pc:docMk/>
            <pc:sldMk cId="1494594275" sldId="293"/>
            <ac:spMk id="1074" creationId="{F76508D4-F5D2-4D57-80FB-2041AD3FB12D}"/>
          </ac:spMkLst>
        </pc:spChg>
        <pc:spChg chg="add del">
          <ac:chgData name="Yogita Labde" userId="34a2c774a0ce5a27" providerId="Windows Live" clId="Web-{56140983-DEC2-4716-8855-B487BA221A1D}" dt="2023-08-22T12:40:28.574" v="350"/>
          <ac:spMkLst>
            <pc:docMk/>
            <pc:sldMk cId="1494594275" sldId="293"/>
            <ac:spMk id="1077" creationId="{01F67CC9-D773-4B4B-8A55-D5DAEC3414BD}"/>
          </ac:spMkLst>
        </pc:spChg>
        <pc:spChg chg="add del">
          <ac:chgData name="Yogita Labde" userId="34a2c774a0ce5a27" providerId="Windows Live" clId="Web-{56140983-DEC2-4716-8855-B487BA221A1D}" dt="2023-08-22T12:40:34.230" v="352"/>
          <ac:spMkLst>
            <pc:docMk/>
            <pc:sldMk cId="1494594275" sldId="293"/>
            <ac:spMk id="1106" creationId="{5BE62A68-92FB-4DA6-B1D6-FA043544A9A9}"/>
          </ac:spMkLst>
        </pc:spChg>
        <pc:spChg chg="add del">
          <ac:chgData name="Yogita Labde" userId="34a2c774a0ce5a27" providerId="Windows Live" clId="Web-{56140983-DEC2-4716-8855-B487BA221A1D}" dt="2023-08-22T12:32:23.318" v="133"/>
          <ac:spMkLst>
            <pc:docMk/>
            <pc:sldMk cId="1494594275" sldId="293"/>
            <ac:spMk id="1119" creationId="{C3BD2525-9EC1-412F-AE41-ABFBB0878FC8}"/>
          </ac:spMkLst>
        </pc:spChg>
        <pc:spChg chg="add del">
          <ac:chgData name="Yogita Labde" userId="34a2c774a0ce5a27" providerId="Windows Live" clId="Web-{56140983-DEC2-4716-8855-B487BA221A1D}" dt="2023-08-22T12:40:34.230" v="352"/>
          <ac:spMkLst>
            <pc:docMk/>
            <pc:sldMk cId="1494594275" sldId="293"/>
            <ac:spMk id="1122" creationId="{7C30BDFE-E13B-4CD1-9371-FAEDFF80CD7D}"/>
          </ac:spMkLst>
        </pc:spChg>
        <pc:spChg chg="add del">
          <ac:chgData name="Yogita Labde" userId="34a2c774a0ce5a27" providerId="Windows Live" clId="Web-{56140983-DEC2-4716-8855-B487BA221A1D}" dt="2023-08-22T12:40:37.902" v="354"/>
          <ac:spMkLst>
            <pc:docMk/>
            <pc:sldMk cId="1494594275" sldId="293"/>
            <ac:spMk id="1126" creationId="{1B01FD75-57B4-4FE5-897D-D1E45CCFFC23}"/>
          </ac:spMkLst>
        </pc:spChg>
        <pc:spChg chg="add del">
          <ac:chgData name="Yogita Labde" userId="34a2c774a0ce5a27" providerId="Windows Live" clId="Web-{56140983-DEC2-4716-8855-B487BA221A1D}" dt="2023-08-22T12:40:40.637" v="356"/>
          <ac:spMkLst>
            <pc:docMk/>
            <pc:sldMk cId="1494594275" sldId="293"/>
            <ac:spMk id="1129" creationId="{1B01FD75-57B4-4FE5-897D-D1E45CCFFC23}"/>
          </ac:spMkLst>
        </pc:spChg>
        <pc:spChg chg="add del">
          <ac:chgData name="Yogita Labde" userId="34a2c774a0ce5a27" providerId="Windows Live" clId="Web-{56140983-DEC2-4716-8855-B487BA221A1D}" dt="2023-08-22T12:40:56.200" v="358"/>
          <ac:spMkLst>
            <pc:docMk/>
            <pc:sldMk cId="1494594275" sldId="293"/>
            <ac:spMk id="1132" creationId="{1B01FD75-57B4-4FE5-897D-D1E45CCFFC23}"/>
          </ac:spMkLst>
        </pc:spChg>
        <pc:spChg chg="add del">
          <ac:chgData name="Yogita Labde" userId="34a2c774a0ce5a27" providerId="Windows Live" clId="Web-{56140983-DEC2-4716-8855-B487BA221A1D}" dt="2023-08-22T12:41:03.763" v="360"/>
          <ac:spMkLst>
            <pc:docMk/>
            <pc:sldMk cId="1494594275" sldId="293"/>
            <ac:spMk id="1135" creationId="{01F67CC9-D773-4B4B-8A55-D5DAEC3414BD}"/>
          </ac:spMkLst>
        </pc:spChg>
        <pc:spChg chg="add del">
          <ac:chgData name="Yogita Labde" userId="34a2c774a0ce5a27" providerId="Windows Live" clId="Web-{56140983-DEC2-4716-8855-B487BA221A1D}" dt="2023-08-22T12:41:13.779" v="362"/>
          <ac:spMkLst>
            <pc:docMk/>
            <pc:sldMk cId="1494594275" sldId="293"/>
            <ac:spMk id="1139" creationId="{4E5D51F4-4B2C-4E92-AD42-C0F8079BD222}"/>
          </ac:spMkLst>
        </pc:spChg>
        <pc:spChg chg="add del">
          <ac:chgData name="Yogita Labde" userId="34a2c774a0ce5a27" providerId="Windows Live" clId="Web-{56140983-DEC2-4716-8855-B487BA221A1D}" dt="2023-08-22T12:41:13.779" v="362"/>
          <ac:spMkLst>
            <pc:docMk/>
            <pc:sldMk cId="1494594275" sldId="293"/>
            <ac:spMk id="1144" creationId="{4C3D77CC-6916-4BF8-8CDF-71E4BF2E662F}"/>
          </ac:spMkLst>
        </pc:spChg>
        <pc:spChg chg="add del">
          <ac:chgData name="Yogita Labde" userId="34a2c774a0ce5a27" providerId="Windows Live" clId="Web-{56140983-DEC2-4716-8855-B487BA221A1D}" dt="2023-08-22T12:43:38.020" v="382"/>
          <ac:spMkLst>
            <pc:docMk/>
            <pc:sldMk cId="1494594275" sldId="293"/>
            <ac:spMk id="1160" creationId="{4E5D51F4-4B2C-4E92-AD42-C0F8079BD222}"/>
          </ac:spMkLst>
        </pc:spChg>
        <pc:spChg chg="add del">
          <ac:chgData name="Yogita Labde" userId="34a2c774a0ce5a27" providerId="Windows Live" clId="Web-{56140983-DEC2-4716-8855-B487BA221A1D}" dt="2023-08-22T12:43:38.020" v="382"/>
          <ac:spMkLst>
            <pc:docMk/>
            <pc:sldMk cId="1494594275" sldId="293"/>
            <ac:spMk id="1166" creationId="{4C3D77CC-6916-4BF8-8CDF-71E4BF2E662F}"/>
          </ac:spMkLst>
        </pc:spChg>
        <pc:spChg chg="add del">
          <ac:chgData name="Yogita Labde" userId="34a2c774a0ce5a27" providerId="Windows Live" clId="Web-{56140983-DEC2-4716-8855-B487BA221A1D}" dt="2023-08-22T12:43:33.145" v="379"/>
          <ac:spMkLst>
            <pc:docMk/>
            <pc:sldMk cId="1494594275" sldId="293"/>
            <ac:spMk id="1186" creationId="{01F67CC9-D773-4B4B-8A55-D5DAEC3414BD}"/>
          </ac:spMkLst>
        </pc:spChg>
        <pc:spChg chg="add del">
          <ac:chgData name="Yogita Labde" userId="34a2c774a0ce5a27" providerId="Windows Live" clId="Web-{56140983-DEC2-4716-8855-B487BA221A1D}" dt="2023-08-22T12:43:37.973" v="381"/>
          <ac:spMkLst>
            <pc:docMk/>
            <pc:sldMk cId="1494594275" sldId="293"/>
            <ac:spMk id="1188" creationId="{1B01FD75-57B4-4FE5-897D-D1E45CCFFC23}"/>
          </ac:spMkLst>
        </pc:spChg>
        <pc:spChg chg="add del">
          <ac:chgData name="Yogita Labde" userId="34a2c774a0ce5a27" providerId="Windows Live" clId="Web-{56140983-DEC2-4716-8855-B487BA221A1D}" dt="2023-08-22T12:48:20.876" v="430"/>
          <ac:spMkLst>
            <pc:docMk/>
            <pc:sldMk cId="1494594275" sldId="293"/>
            <ac:spMk id="1190" creationId="{1B01FD75-57B4-4FE5-897D-D1E45CCFFC23}"/>
          </ac:spMkLst>
        </pc:spChg>
        <pc:grpChg chg="add del">
          <ac:chgData name="Yogita Labde" userId="34a2c774a0ce5a27" providerId="Windows Live" clId="Web-{56140983-DEC2-4716-8855-B487BA221A1D}" dt="2023-08-22T12:32:23.318" v="133"/>
          <ac:grpSpMkLst>
            <pc:docMk/>
            <pc:sldMk cId="1494594275" sldId="293"/>
            <ac:grpSpMk id="1078" creationId="{BE476EA9-D3BA-4914-BB60-522E0A8CB73C}"/>
          </ac:grpSpMkLst>
        </pc:grpChg>
        <pc:grpChg chg="add del">
          <ac:chgData name="Yogita Labde" userId="34a2c774a0ce5a27" providerId="Windows Live" clId="Web-{56140983-DEC2-4716-8855-B487BA221A1D}" dt="2023-08-22T12:32:23.318" v="133"/>
          <ac:grpSpMkLst>
            <pc:docMk/>
            <pc:sldMk cId="1494594275" sldId="293"/>
            <ac:grpSpMk id="1107" creationId="{2234F1AD-1A3C-44E8-A566-AF814459F19F}"/>
          </ac:grpSpMkLst>
        </pc:grpChg>
        <pc:grpChg chg="add del">
          <ac:chgData name="Yogita Labde" userId="34a2c774a0ce5a27" providerId="Windows Live" clId="Web-{56140983-DEC2-4716-8855-B487BA221A1D}" dt="2023-08-22T12:40:34.230" v="352"/>
          <ac:grpSpMkLst>
            <pc:docMk/>
            <pc:sldMk cId="1494594275" sldId="293"/>
            <ac:grpSpMk id="1109" creationId="{A847D4E2-EA7B-40EF-8062-D1FAF838F65F}"/>
          </ac:grpSpMkLst>
        </pc:grpChg>
        <pc:grpChg chg="add del">
          <ac:chgData name="Yogita Labde" userId="34a2c774a0ce5a27" providerId="Windows Live" clId="Web-{56140983-DEC2-4716-8855-B487BA221A1D}" dt="2023-08-22T12:40:34.230" v="352"/>
          <ac:grpSpMkLst>
            <pc:docMk/>
            <pc:sldMk cId="1494594275" sldId="293"/>
            <ac:grpSpMk id="1120" creationId="{03CA880E-A155-41A2-B87D-21AC3CE33317}"/>
          </ac:grpSpMkLst>
        </pc:grpChg>
        <pc:grpChg chg="add del">
          <ac:chgData name="Yogita Labde" userId="34a2c774a0ce5a27" providerId="Windows Live" clId="Web-{56140983-DEC2-4716-8855-B487BA221A1D}" dt="2023-08-22T12:41:13.779" v="362"/>
          <ac:grpSpMkLst>
            <pc:docMk/>
            <pc:sldMk cId="1494594275" sldId="293"/>
            <ac:grpSpMk id="1140" creationId="{B90ADF90-29DF-49C2-92C5-E75C306EDEB6}"/>
          </ac:grpSpMkLst>
        </pc:grpChg>
        <pc:grpChg chg="add del">
          <ac:chgData name="Yogita Labde" userId="34a2c774a0ce5a27" providerId="Windows Live" clId="Web-{56140983-DEC2-4716-8855-B487BA221A1D}" dt="2023-08-22T12:41:13.779" v="362"/>
          <ac:grpSpMkLst>
            <pc:docMk/>
            <pc:sldMk cId="1494594275" sldId="293"/>
            <ac:grpSpMk id="1145" creationId="{96E8897B-113F-4BE0-A8B0-6467E5A2E03E}"/>
          </ac:grpSpMkLst>
        </pc:grpChg>
        <pc:grpChg chg="add del">
          <ac:chgData name="Yogita Labde" userId="34a2c774a0ce5a27" providerId="Windows Live" clId="Web-{56140983-DEC2-4716-8855-B487BA221A1D}" dt="2023-08-22T12:43:38.020" v="382"/>
          <ac:grpSpMkLst>
            <pc:docMk/>
            <pc:sldMk cId="1494594275" sldId="293"/>
            <ac:grpSpMk id="1161" creationId="{B90ADF90-29DF-49C2-92C5-E75C306EDEB6}"/>
          </ac:grpSpMkLst>
        </pc:grpChg>
        <pc:grpChg chg="add del">
          <ac:chgData name="Yogita Labde" userId="34a2c774a0ce5a27" providerId="Windows Live" clId="Web-{56140983-DEC2-4716-8855-B487BA221A1D}" dt="2023-08-22T12:43:38.020" v="382"/>
          <ac:grpSpMkLst>
            <pc:docMk/>
            <pc:sldMk cId="1494594275" sldId="293"/>
            <ac:grpSpMk id="1167" creationId="{96E8897B-113F-4BE0-A8B0-6467E5A2E03E}"/>
          </ac:grpSpMkLst>
        </pc:grpChg>
        <pc:graphicFrameChg chg="del mod ord modGraphic">
          <ac:chgData name="Yogita Labde" userId="34a2c774a0ce5a27" providerId="Windows Live" clId="Web-{56140983-DEC2-4716-8855-B487BA221A1D}" dt="2023-08-22T12:29:12.247" v="77"/>
          <ac:graphicFrameMkLst>
            <pc:docMk/>
            <pc:sldMk cId="1494594275" sldId="293"/>
            <ac:graphicFrameMk id="77" creationId="{1B275642-6734-0DFB-46EE-8CA58BB728ED}"/>
          </ac:graphicFrameMkLst>
        </pc:graphicFrameChg>
        <pc:graphicFrameChg chg="add del">
          <ac:chgData name="Yogita Labde" userId="34a2c774a0ce5a27" providerId="Windows Live" clId="Web-{56140983-DEC2-4716-8855-B487BA221A1D}" dt="2023-08-22T12:32:23.318" v="133"/>
          <ac:graphicFrameMkLst>
            <pc:docMk/>
            <pc:sldMk cId="1494594275" sldId="293"/>
            <ac:graphicFrameMk id="1070" creationId="{F494532B-345D-B40E-71EB-29D17104AFEF}"/>
          </ac:graphicFrameMkLst>
        </pc:graphicFrameChg>
        <pc:graphicFrameChg chg="add del">
          <ac:chgData name="Yogita Labde" userId="34a2c774a0ce5a27" providerId="Windows Live" clId="Web-{56140983-DEC2-4716-8855-B487BA221A1D}" dt="2023-08-22T12:33:20.195" v="139"/>
          <ac:graphicFrameMkLst>
            <pc:docMk/>
            <pc:sldMk cId="1494594275" sldId="293"/>
            <ac:graphicFrameMk id="1071" creationId="{5E2CE44E-6E5F-8541-0A4F-C94FE9F3E058}"/>
          </ac:graphicFrameMkLst>
        </pc:graphicFrameChg>
        <pc:graphicFrameChg chg="add del">
          <ac:chgData name="Yogita Labde" userId="34a2c774a0ce5a27" providerId="Windows Live" clId="Web-{56140983-DEC2-4716-8855-B487BA221A1D}" dt="2023-08-22T12:38:43.772" v="325"/>
          <ac:graphicFrameMkLst>
            <pc:docMk/>
            <pc:sldMk cId="1494594275" sldId="293"/>
            <ac:graphicFrameMk id="1072" creationId="{1D17B352-067F-DE56-0777-7A03A54DF4FF}"/>
          </ac:graphicFrameMkLst>
        </pc:graphicFrameChg>
        <pc:graphicFrameChg chg="add del">
          <ac:chgData name="Yogita Labde" userId="34a2c774a0ce5a27" providerId="Windows Live" clId="Web-{56140983-DEC2-4716-8855-B487BA221A1D}" dt="2023-08-22T12:39:01.429" v="327"/>
          <ac:graphicFrameMkLst>
            <pc:docMk/>
            <pc:sldMk cId="1494594275" sldId="293"/>
            <ac:graphicFrameMk id="1075" creationId="{844A073E-8C1A-A952-E129-ADF88B92731A}"/>
          </ac:graphicFrameMkLst>
        </pc:graphicFrameChg>
        <pc:graphicFrameChg chg="add del">
          <ac:chgData name="Yogita Labde" userId="34a2c774a0ce5a27" providerId="Windows Live" clId="Web-{56140983-DEC2-4716-8855-B487BA221A1D}" dt="2023-08-22T12:40:28.574" v="350"/>
          <ac:graphicFrameMkLst>
            <pc:docMk/>
            <pc:sldMk cId="1494594275" sldId="293"/>
            <ac:graphicFrameMk id="1079" creationId="{02AE886A-03B1-2219-BD0F-09348B1C08DD}"/>
          </ac:graphicFrameMkLst>
        </pc:graphicFrameChg>
        <pc:graphicFrameChg chg="add del">
          <ac:chgData name="Yogita Labde" userId="34a2c774a0ce5a27" providerId="Windows Live" clId="Web-{56140983-DEC2-4716-8855-B487BA221A1D}" dt="2023-08-22T12:40:34.230" v="352"/>
          <ac:graphicFrameMkLst>
            <pc:docMk/>
            <pc:sldMk cId="1494594275" sldId="293"/>
            <ac:graphicFrameMk id="1124" creationId="{742D0F28-1AC3-B66B-F5F4-545A34A6E6B9}"/>
          </ac:graphicFrameMkLst>
        </pc:graphicFrameChg>
        <pc:graphicFrameChg chg="add del">
          <ac:chgData name="Yogita Labde" userId="34a2c774a0ce5a27" providerId="Windows Live" clId="Web-{56140983-DEC2-4716-8855-B487BA221A1D}" dt="2023-08-22T12:40:37.902" v="354"/>
          <ac:graphicFrameMkLst>
            <pc:docMk/>
            <pc:sldMk cId="1494594275" sldId="293"/>
            <ac:graphicFrameMk id="1127" creationId="{34A34279-6083-8E51-1765-482BED5A5F5E}"/>
          </ac:graphicFrameMkLst>
        </pc:graphicFrameChg>
        <pc:graphicFrameChg chg="add del">
          <ac:chgData name="Yogita Labde" userId="34a2c774a0ce5a27" providerId="Windows Live" clId="Web-{56140983-DEC2-4716-8855-B487BA221A1D}" dt="2023-08-22T12:40:40.637" v="356"/>
          <ac:graphicFrameMkLst>
            <pc:docMk/>
            <pc:sldMk cId="1494594275" sldId="293"/>
            <ac:graphicFrameMk id="1130" creationId="{AE2FCCC2-1800-573D-F56E-AD5A44C29D2F}"/>
          </ac:graphicFrameMkLst>
        </pc:graphicFrameChg>
        <pc:graphicFrameChg chg="add del">
          <ac:chgData name="Yogita Labde" userId="34a2c774a0ce5a27" providerId="Windows Live" clId="Web-{56140983-DEC2-4716-8855-B487BA221A1D}" dt="2023-08-22T12:40:56.200" v="358"/>
          <ac:graphicFrameMkLst>
            <pc:docMk/>
            <pc:sldMk cId="1494594275" sldId="293"/>
            <ac:graphicFrameMk id="1133" creationId="{34A34279-6083-8E51-1765-482BED5A5F5E}"/>
          </ac:graphicFrameMkLst>
        </pc:graphicFrameChg>
        <pc:graphicFrameChg chg="add del">
          <ac:chgData name="Yogita Labde" userId="34a2c774a0ce5a27" providerId="Windows Live" clId="Web-{56140983-DEC2-4716-8855-B487BA221A1D}" dt="2023-08-22T12:41:03.763" v="360"/>
          <ac:graphicFrameMkLst>
            <pc:docMk/>
            <pc:sldMk cId="1494594275" sldId="293"/>
            <ac:graphicFrameMk id="1136" creationId="{02AE886A-03B1-2219-BD0F-09348B1C08DD}"/>
          </ac:graphicFrameMkLst>
        </pc:graphicFrameChg>
        <pc:graphicFrameChg chg="add del">
          <ac:chgData name="Yogita Labde" userId="34a2c774a0ce5a27" providerId="Windows Live" clId="Web-{56140983-DEC2-4716-8855-B487BA221A1D}" dt="2023-08-22T12:41:13.779" v="362"/>
          <ac:graphicFrameMkLst>
            <pc:docMk/>
            <pc:sldMk cId="1494594275" sldId="293"/>
            <ac:graphicFrameMk id="1158" creationId="{8A62DFDE-CD3B-4CAA-03CE-4153CF36A02F}"/>
          </ac:graphicFrameMkLst>
        </pc:graphicFrameChg>
        <pc:graphicFrameChg chg="add mod modGraphic">
          <ac:chgData name="Yogita Labde" userId="34a2c774a0ce5a27" providerId="Windows Live" clId="Web-{56140983-DEC2-4716-8855-B487BA221A1D}" dt="2023-08-22T12:48:20.876" v="430"/>
          <ac:graphicFrameMkLst>
            <pc:docMk/>
            <pc:sldMk cId="1494594275" sldId="293"/>
            <ac:graphicFrameMk id="1181" creationId="{2EBB34A2-FC1E-DFA1-FC4C-51A1E973B2E0}"/>
          </ac:graphicFrameMkLst>
        </pc:graphicFrameChg>
        <pc:picChg chg="add del">
          <ac:chgData name="Yogita Labde" userId="34a2c774a0ce5a27" providerId="Windows Live" clId="Web-{56140983-DEC2-4716-8855-B487BA221A1D}" dt="2023-08-22T12:32:23.318" v="133"/>
          <ac:picMkLst>
            <pc:docMk/>
            <pc:sldMk cId="1494594275" sldId="293"/>
            <ac:picMk id="1076" creationId="{265AFB80-6992-441E-9D67-0939B69E5310}"/>
          </ac:picMkLst>
        </pc:picChg>
        <pc:picChg chg="add del">
          <ac:chgData name="Yogita Labde" userId="34a2c774a0ce5a27" providerId="Windows Live" clId="Web-{56140983-DEC2-4716-8855-B487BA221A1D}" dt="2023-08-22T12:41:13.779" v="362"/>
          <ac:picMkLst>
            <pc:docMk/>
            <pc:sldMk cId="1494594275" sldId="293"/>
            <ac:picMk id="1105" creationId="{E642A42B-C95B-433E-9A81-2174F72875CE}"/>
          </ac:picMkLst>
        </pc:picChg>
        <pc:picChg chg="add del">
          <ac:chgData name="Yogita Labde" userId="34a2c774a0ce5a27" providerId="Windows Live" clId="Web-{56140983-DEC2-4716-8855-B487BA221A1D}" dt="2023-08-22T12:40:34.230" v="352"/>
          <ac:picMkLst>
            <pc:docMk/>
            <pc:sldMk cId="1494594275" sldId="293"/>
            <ac:picMk id="1108" creationId="{10A6DFCC-5864-48A7-8196-CBCF038BB88B}"/>
          </ac:picMkLst>
        </pc:picChg>
        <pc:picChg chg="add del">
          <ac:chgData name="Yogita Labde" userId="34a2c774a0ce5a27" providerId="Windows Live" clId="Web-{56140983-DEC2-4716-8855-B487BA221A1D}" dt="2023-08-22T12:41:13.779" v="362"/>
          <ac:picMkLst>
            <pc:docMk/>
            <pc:sldMk cId="1494594275" sldId="293"/>
            <ac:picMk id="1138" creationId="{B9535DE4-FAFA-446C-A46C-F06D18D30564}"/>
          </ac:picMkLst>
        </pc:picChg>
        <pc:picChg chg="add del">
          <ac:chgData name="Yogita Labde" userId="34a2c774a0ce5a27" providerId="Windows Live" clId="Web-{56140983-DEC2-4716-8855-B487BA221A1D}" dt="2023-08-22T12:43:38.020" v="382"/>
          <ac:picMkLst>
            <pc:docMk/>
            <pc:sldMk cId="1494594275" sldId="293"/>
            <ac:picMk id="1165" creationId="{E642A42B-C95B-433E-9A81-2174F72875CE}"/>
          </ac:picMkLst>
        </pc:picChg>
        <pc:picChg chg="add del">
          <ac:chgData name="Yogita Labde" userId="34a2c774a0ce5a27" providerId="Windows Live" clId="Web-{56140983-DEC2-4716-8855-B487BA221A1D}" dt="2023-08-22T12:43:38.020" v="382"/>
          <ac:picMkLst>
            <pc:docMk/>
            <pc:sldMk cId="1494594275" sldId="293"/>
            <ac:picMk id="1180" creationId="{B9535DE4-FAFA-446C-A46C-F06D18D30564}"/>
          </ac:picMkLst>
        </pc:picChg>
      </pc:sldChg>
      <pc:sldChg chg="addSp delSp modSp mod setBg">
        <pc:chgData name="Yogita Labde" userId="34a2c774a0ce5a27" providerId="Windows Live" clId="Web-{56140983-DEC2-4716-8855-B487BA221A1D}" dt="2023-08-22T12:56:35.961" v="464"/>
        <pc:sldMkLst>
          <pc:docMk/>
          <pc:sldMk cId="1290621455" sldId="297"/>
        </pc:sldMkLst>
        <pc:spChg chg="mod">
          <ac:chgData name="Yogita Labde" userId="34a2c774a0ce5a27" providerId="Windows Live" clId="Web-{56140983-DEC2-4716-8855-B487BA221A1D}" dt="2023-08-22T12:56:35.961" v="464"/>
          <ac:spMkLst>
            <pc:docMk/>
            <pc:sldMk cId="1290621455" sldId="297"/>
            <ac:spMk id="2" creationId="{DE97326F-0785-5296-11DC-479E10990788}"/>
          </ac:spMkLst>
        </pc:spChg>
        <pc:spChg chg="mod">
          <ac:chgData name="Yogita Labde" userId="34a2c774a0ce5a27" providerId="Windows Live" clId="Web-{56140983-DEC2-4716-8855-B487BA221A1D}" dt="2023-08-22T12:56:35.961" v="464"/>
          <ac:spMkLst>
            <pc:docMk/>
            <pc:sldMk cId="1290621455" sldId="297"/>
            <ac:spMk id="3" creationId="{E588B821-434B-ED7F-B2F1-792CA023A154}"/>
          </ac:spMkLst>
        </pc:spChg>
        <pc:spChg chg="mod">
          <ac:chgData name="Yogita Labde" userId="34a2c774a0ce5a27" providerId="Windows Live" clId="Web-{56140983-DEC2-4716-8855-B487BA221A1D}" dt="2023-08-22T12:56:35.961" v="464"/>
          <ac:spMkLst>
            <pc:docMk/>
            <pc:sldMk cId="1290621455" sldId="297"/>
            <ac:spMk id="4" creationId="{9CDFC6B9-6061-CBFF-F061-9FA77541ABEB}"/>
          </ac:spMkLst>
        </pc:spChg>
        <pc:spChg chg="add">
          <ac:chgData name="Yogita Labde" userId="34a2c774a0ce5a27" providerId="Windows Live" clId="Web-{56140983-DEC2-4716-8855-B487BA221A1D}" dt="2023-08-22T12:56:35.961" v="464"/>
          <ac:spMkLst>
            <pc:docMk/>
            <pc:sldMk cId="1290621455" sldId="297"/>
            <ac:spMk id="6" creationId="{B61375F2-60B1-44ED-B60A-019C4BD5A62A}"/>
          </ac:spMkLst>
        </pc:spChg>
        <pc:spChg chg="add del">
          <ac:chgData name="Yogita Labde" userId="34a2c774a0ce5a27" providerId="Windows Live" clId="Web-{56140983-DEC2-4716-8855-B487BA221A1D}" dt="2023-08-22T12:56:27.023" v="461"/>
          <ac:spMkLst>
            <pc:docMk/>
            <pc:sldMk cId="1290621455" sldId="297"/>
            <ac:spMk id="9" creationId="{B61375F2-60B1-44ED-B60A-019C4BD5A62A}"/>
          </ac:spMkLst>
        </pc:spChg>
        <pc:spChg chg="add del">
          <ac:chgData name="Yogita Labde" userId="34a2c774a0ce5a27" providerId="Windows Live" clId="Web-{56140983-DEC2-4716-8855-B487BA221A1D}" dt="2023-08-22T12:56:29.898" v="463"/>
          <ac:spMkLst>
            <pc:docMk/>
            <pc:sldMk cId="1290621455" sldId="297"/>
            <ac:spMk id="52" creationId="{6BFC9644-673A-459F-B3C5-9310A4E50E3B}"/>
          </ac:spMkLst>
        </pc:spChg>
        <pc:spChg chg="add del">
          <ac:chgData name="Yogita Labde" userId="34a2c774a0ce5a27" providerId="Windows Live" clId="Web-{56140983-DEC2-4716-8855-B487BA221A1D}" dt="2023-08-22T12:56:29.898" v="463"/>
          <ac:spMkLst>
            <pc:docMk/>
            <pc:sldMk cId="1290621455" sldId="297"/>
            <ac:spMk id="54" creationId="{7D1C411D-0818-4640-8657-2AF78250C802}"/>
          </ac:spMkLst>
        </pc:spChg>
        <pc:grpChg chg="add">
          <ac:chgData name="Yogita Labde" userId="34a2c774a0ce5a27" providerId="Windows Live" clId="Web-{56140983-DEC2-4716-8855-B487BA221A1D}" dt="2023-08-22T12:56:35.961" v="464"/>
          <ac:grpSpMkLst>
            <pc:docMk/>
            <pc:sldMk cId="1290621455" sldId="297"/>
            <ac:grpSpMk id="7" creationId="{4ADB9295-9645-4BF2-ADFD-75800B7FAD06}"/>
          </ac:grpSpMkLst>
        </pc:grpChg>
        <pc:grpChg chg="add">
          <ac:chgData name="Yogita Labde" userId="34a2c774a0ce5a27" providerId="Windows Live" clId="Web-{56140983-DEC2-4716-8855-B487BA221A1D}" dt="2023-08-22T12:56:35.961" v="464"/>
          <ac:grpSpMkLst>
            <pc:docMk/>
            <pc:sldMk cId="1290621455" sldId="297"/>
            <ac:grpSpMk id="8" creationId="{B485B3F6-654D-4842-A2DE-677D12FED460}"/>
          </ac:grpSpMkLst>
        </pc:grpChg>
        <pc:grpChg chg="add del">
          <ac:chgData name="Yogita Labde" userId="34a2c774a0ce5a27" providerId="Windows Live" clId="Web-{56140983-DEC2-4716-8855-B487BA221A1D}" dt="2023-08-22T12:56:27.023" v="461"/>
          <ac:grpSpMkLst>
            <pc:docMk/>
            <pc:sldMk cId="1290621455" sldId="297"/>
            <ac:grpSpMk id="11" creationId="{4ADB9295-9645-4BF2-ADFD-75800B7FAD06}"/>
          </ac:grpSpMkLst>
        </pc:grpChg>
        <pc:grpChg chg="add del">
          <ac:chgData name="Yogita Labde" userId="34a2c774a0ce5a27" providerId="Windows Live" clId="Web-{56140983-DEC2-4716-8855-B487BA221A1D}" dt="2023-08-22T12:56:27.023" v="461"/>
          <ac:grpSpMkLst>
            <pc:docMk/>
            <pc:sldMk cId="1290621455" sldId="297"/>
            <ac:grpSpMk id="40" creationId="{B485B3F6-654D-4842-A2DE-677D12FED460}"/>
          </ac:grpSpMkLst>
        </pc:grpChg>
        <pc:grpChg chg="add del">
          <ac:chgData name="Yogita Labde" userId="34a2c774a0ce5a27" providerId="Windows Live" clId="Web-{56140983-DEC2-4716-8855-B487BA221A1D}" dt="2023-08-22T12:56:29.898" v="463"/>
          <ac:grpSpMkLst>
            <pc:docMk/>
            <pc:sldMk cId="1290621455" sldId="297"/>
            <ac:grpSpMk id="53" creationId="{4ADB9295-9645-4BF2-ADFD-75800B7FAD06}"/>
          </ac:grpSpMkLst>
        </pc:grpChg>
      </pc:sldChg>
      <pc:sldChg chg="addSp delSp modSp mod setBg">
        <pc:chgData name="Yogita Labde" userId="34a2c774a0ce5a27" providerId="Windows Live" clId="Web-{56140983-DEC2-4716-8855-B487BA221A1D}" dt="2023-08-22T12:50:52.946" v="441" actId="14100"/>
        <pc:sldMkLst>
          <pc:docMk/>
          <pc:sldMk cId="3216227103" sldId="300"/>
        </pc:sldMkLst>
        <pc:spChg chg="mod">
          <ac:chgData name="Yogita Labde" userId="34a2c774a0ce5a27" providerId="Windows Live" clId="Web-{56140983-DEC2-4716-8855-B487BA221A1D}" dt="2023-08-22T12:50:45.789" v="440"/>
          <ac:spMkLst>
            <pc:docMk/>
            <pc:sldMk cId="3216227103" sldId="300"/>
            <ac:spMk id="2" creationId="{64DBD9CA-DCA1-6B5E-9676-5836AD9E2A3C}"/>
          </ac:spMkLst>
        </pc:spChg>
        <pc:spChg chg="mod">
          <ac:chgData name="Yogita Labde" userId="34a2c774a0ce5a27" providerId="Windows Live" clId="Web-{56140983-DEC2-4716-8855-B487BA221A1D}" dt="2023-08-22T12:50:52.946" v="441" actId="14100"/>
          <ac:spMkLst>
            <pc:docMk/>
            <pc:sldMk cId="3216227103" sldId="300"/>
            <ac:spMk id="3" creationId="{FAB22C5A-4BB6-81E7-4218-7186212B67BC}"/>
          </ac:spMkLst>
        </pc:spChg>
        <pc:spChg chg="mod">
          <ac:chgData name="Yogita Labde" userId="34a2c774a0ce5a27" providerId="Windows Live" clId="Web-{56140983-DEC2-4716-8855-B487BA221A1D}" dt="2023-08-22T12:50:45.789" v="440"/>
          <ac:spMkLst>
            <pc:docMk/>
            <pc:sldMk cId="3216227103" sldId="300"/>
            <ac:spMk id="4" creationId="{A9B8BC95-5F12-0BB4-9041-642211294FBE}"/>
          </ac:spMkLst>
        </pc:spChg>
        <pc:spChg chg="add del">
          <ac:chgData name="Yogita Labde" userId="34a2c774a0ce5a27" providerId="Windows Live" clId="Web-{56140983-DEC2-4716-8855-B487BA221A1D}" dt="2023-08-22T12:50:25.616" v="436"/>
          <ac:spMkLst>
            <pc:docMk/>
            <pc:sldMk cId="3216227103" sldId="300"/>
            <ac:spMk id="55" creationId="{B61375F2-60B1-44ED-B60A-019C4BD5A62A}"/>
          </ac:spMkLst>
        </pc:spChg>
        <pc:spChg chg="add del">
          <ac:chgData name="Yogita Labde" userId="34a2c774a0ce5a27" providerId="Windows Live" clId="Web-{56140983-DEC2-4716-8855-B487BA221A1D}" dt="2023-08-22T12:50:45.789" v="440"/>
          <ac:spMkLst>
            <pc:docMk/>
            <pc:sldMk cId="3216227103" sldId="300"/>
            <ac:spMk id="101" creationId="{E978A47D-4F17-40FE-AB70-7AF78A9575EB}"/>
          </ac:spMkLst>
        </pc:spChg>
        <pc:grpChg chg="add del">
          <ac:chgData name="Yogita Labde" userId="34a2c774a0ce5a27" providerId="Windows Live" clId="Web-{56140983-DEC2-4716-8855-B487BA221A1D}" dt="2023-08-22T12:50:25.616" v="436"/>
          <ac:grpSpMkLst>
            <pc:docMk/>
            <pc:sldMk cId="3216227103" sldId="300"/>
            <ac:grpSpMk id="57" creationId="{4ADB9295-9645-4BF2-ADFD-75800B7FAD06}"/>
          </ac:grpSpMkLst>
        </pc:grpChg>
        <pc:grpChg chg="add del">
          <ac:chgData name="Yogita Labde" userId="34a2c774a0ce5a27" providerId="Windows Live" clId="Web-{56140983-DEC2-4716-8855-B487BA221A1D}" dt="2023-08-22T12:50:25.616" v="436"/>
          <ac:grpSpMkLst>
            <pc:docMk/>
            <pc:sldMk cId="3216227103" sldId="300"/>
            <ac:grpSpMk id="86" creationId="{B485B3F6-654D-4842-A2DE-677D12FED460}"/>
          </ac:grpSpMkLst>
        </pc:grpChg>
        <pc:grpChg chg="add del">
          <ac:chgData name="Yogita Labde" userId="34a2c774a0ce5a27" providerId="Windows Live" clId="Web-{56140983-DEC2-4716-8855-B487BA221A1D}" dt="2023-08-22T12:50:45.789" v="440"/>
          <ac:grpSpMkLst>
            <pc:docMk/>
            <pc:sldMk cId="3216227103" sldId="300"/>
            <ac:grpSpMk id="103" creationId="{85BE3A7E-6A3F-401E-A025-BBB8FDB8DD30}"/>
          </ac:grpSpMkLst>
        </pc:grpChg>
        <pc:grpChg chg="add del">
          <ac:chgData name="Yogita Labde" userId="34a2c774a0ce5a27" providerId="Windows Live" clId="Web-{56140983-DEC2-4716-8855-B487BA221A1D}" dt="2023-08-22T12:50:45.789" v="440"/>
          <ac:grpSpMkLst>
            <pc:docMk/>
            <pc:sldMk cId="3216227103" sldId="300"/>
            <ac:grpSpMk id="134" creationId="{F4E035BE-9FF4-43D3-BC25-CF582D7FF85E}"/>
          </ac:grpSpMkLst>
        </pc:grpChg>
        <pc:cxnChg chg="add del">
          <ac:chgData name="Yogita Labde" userId="34a2c774a0ce5a27" providerId="Windows Live" clId="Web-{56140983-DEC2-4716-8855-B487BA221A1D}" dt="2023-08-22T12:50:45.789" v="440"/>
          <ac:cxnSpMkLst>
            <pc:docMk/>
            <pc:sldMk cId="3216227103" sldId="300"/>
            <ac:cxnSpMk id="132" creationId="{085ECEC0-FF5D-4348-92C7-1EA7C61E770C}"/>
          </ac:cxnSpMkLst>
        </pc:cxnChg>
      </pc:sldChg>
      <pc:sldChg chg="addSp modSp add del replId">
        <pc:chgData name="Yogita Labde" userId="34a2c774a0ce5a27" providerId="Windows Live" clId="Web-{56140983-DEC2-4716-8855-B487BA221A1D}" dt="2023-08-22T12:47:09.592" v="424"/>
        <pc:sldMkLst>
          <pc:docMk/>
          <pc:sldMk cId="1479486558" sldId="301"/>
        </pc:sldMkLst>
        <pc:spChg chg="add mod">
          <ac:chgData name="Yogita Labde" userId="34a2c774a0ce5a27" providerId="Windows Live" clId="Web-{56140983-DEC2-4716-8855-B487BA221A1D}" dt="2023-08-22T12:42:45.002" v="377" actId="20577"/>
          <ac:spMkLst>
            <pc:docMk/>
            <pc:sldMk cId="1479486558" sldId="301"/>
            <ac:spMk id="3" creationId="{917FD99A-417D-8990-7D6B-35959DF6F4F7}"/>
          </ac:spMkLst>
        </pc:spChg>
        <pc:spChg chg="mod">
          <ac:chgData name="Yogita Labde" userId="34a2c774a0ce5a27" providerId="Windows Live" clId="Web-{56140983-DEC2-4716-8855-B487BA221A1D}" dt="2023-08-22T12:33:36.227" v="144" actId="20577"/>
          <ac:spMkLst>
            <pc:docMk/>
            <pc:sldMk cId="1479486558" sldId="301"/>
            <ac:spMk id="1068" creationId="{39EF6597-5300-F408-E1AF-8EE7B1110CFF}"/>
          </ac:spMkLst>
        </pc:spChg>
      </pc:sldChg>
      <pc:sldChg chg="addSp delSp modSp add mod replId setBg setClrOvrMap">
        <pc:chgData name="Yogita Labde" userId="34a2c774a0ce5a27" providerId="Windows Live" clId="Web-{56140983-DEC2-4716-8855-B487BA221A1D}" dt="2023-08-22T12:49:29.676" v="433"/>
        <pc:sldMkLst>
          <pc:docMk/>
          <pc:sldMk cId="1408956437" sldId="302"/>
        </pc:sldMkLst>
        <pc:spChg chg="mod ord">
          <ac:chgData name="Yogita Labde" userId="34a2c774a0ce5a27" providerId="Windows Live" clId="Web-{56140983-DEC2-4716-8855-B487BA221A1D}" dt="2023-08-22T12:46:50.982" v="423"/>
          <ac:spMkLst>
            <pc:docMk/>
            <pc:sldMk cId="1408956437" sldId="302"/>
            <ac:spMk id="2" creationId="{227E7339-5CC8-AE94-97D3-4024ED67B5A6}"/>
          </ac:spMkLst>
        </pc:spChg>
        <pc:spChg chg="mod">
          <ac:chgData name="Yogita Labde" userId="34a2c774a0ce5a27" providerId="Windows Live" clId="Web-{56140983-DEC2-4716-8855-B487BA221A1D}" dt="2023-08-22T12:46:50.982" v="423"/>
          <ac:spMkLst>
            <pc:docMk/>
            <pc:sldMk cId="1408956437" sldId="302"/>
            <ac:spMk id="1012" creationId="{7D732D2C-CFF2-0CDD-21E4-772B8D4CB73F}"/>
          </ac:spMkLst>
        </pc:spChg>
        <pc:spChg chg="add del">
          <ac:chgData name="Yogita Labde" userId="34a2c774a0ce5a27" providerId="Windows Live" clId="Web-{56140983-DEC2-4716-8855-B487BA221A1D}" dt="2023-08-22T12:46:50.982" v="423"/>
          <ac:spMkLst>
            <pc:docMk/>
            <pc:sldMk cId="1408956437" sldId="302"/>
            <ac:spMk id="1190" creationId="{1B01FD75-57B4-4FE5-897D-D1E45CCFFC23}"/>
          </ac:spMkLst>
        </pc:spChg>
        <pc:spChg chg="add del">
          <ac:chgData name="Yogita Labde" userId="34a2c774a0ce5a27" providerId="Windows Live" clId="Web-{56140983-DEC2-4716-8855-B487BA221A1D}" dt="2023-08-22T12:49:29.676" v="433"/>
          <ac:spMkLst>
            <pc:docMk/>
            <pc:sldMk cId="1408956437" sldId="302"/>
            <ac:spMk id="1192" creationId="{01F67CC9-D773-4B4B-8A55-D5DAEC3414BD}"/>
          </ac:spMkLst>
        </pc:spChg>
        <pc:spChg chg="add del">
          <ac:chgData name="Yogita Labde" userId="34a2c774a0ce5a27" providerId="Windows Live" clId="Web-{56140983-DEC2-4716-8855-B487BA221A1D}" dt="2023-08-22T12:49:29.676" v="433"/>
          <ac:spMkLst>
            <pc:docMk/>
            <pc:sldMk cId="1408956437" sldId="302"/>
            <ac:spMk id="1194" creationId="{01F67CC9-D773-4B4B-8A55-D5DAEC3414BD}"/>
          </ac:spMkLst>
        </pc:spChg>
        <pc:spChg chg="add del">
          <ac:chgData name="Yogita Labde" userId="34a2c774a0ce5a27" providerId="Windows Live" clId="Web-{56140983-DEC2-4716-8855-B487BA221A1D}" dt="2023-08-22T12:45:39.197" v="414"/>
          <ac:spMkLst>
            <pc:docMk/>
            <pc:sldMk cId="1408956437" sldId="302"/>
            <ac:spMk id="1195" creationId="{1B01FD75-57B4-4FE5-897D-D1E45CCFFC23}"/>
          </ac:spMkLst>
        </pc:spChg>
        <pc:spChg chg="add del">
          <ac:chgData name="Yogita Labde" userId="34a2c774a0ce5a27" providerId="Windows Live" clId="Web-{56140983-DEC2-4716-8855-B487BA221A1D}" dt="2023-08-22T12:45:45.713" v="416"/>
          <ac:spMkLst>
            <pc:docMk/>
            <pc:sldMk cId="1408956437" sldId="302"/>
            <ac:spMk id="1198" creationId="{5BE62A68-92FB-4DA6-B1D6-FA043544A9A9}"/>
          </ac:spMkLst>
        </pc:spChg>
        <pc:spChg chg="add del">
          <ac:chgData name="Yogita Labde" userId="34a2c774a0ce5a27" providerId="Windows Live" clId="Web-{56140983-DEC2-4716-8855-B487BA221A1D}" dt="2023-08-22T12:45:45.713" v="416"/>
          <ac:spMkLst>
            <pc:docMk/>
            <pc:sldMk cId="1408956437" sldId="302"/>
            <ac:spMk id="1228" creationId="{7C30BDFE-E13B-4CD1-9371-FAEDFF80CD7D}"/>
          </ac:spMkLst>
        </pc:spChg>
        <pc:spChg chg="add del">
          <ac:chgData name="Yogita Labde" userId="34a2c774a0ce5a27" providerId="Windows Live" clId="Web-{56140983-DEC2-4716-8855-B487BA221A1D}" dt="2023-08-22T12:46:04.167" v="420"/>
          <ac:spMkLst>
            <pc:docMk/>
            <pc:sldMk cId="1408956437" sldId="302"/>
            <ac:spMk id="1240" creationId="{CD05A4A5-93FA-4AD3-8DAD-DC6476F46C28}"/>
          </ac:spMkLst>
        </pc:spChg>
        <pc:spChg chg="add del">
          <ac:chgData name="Yogita Labde" userId="34a2c774a0ce5a27" providerId="Windows Live" clId="Web-{56140983-DEC2-4716-8855-B487BA221A1D}" dt="2023-08-22T12:45:59.901" v="418"/>
          <ac:spMkLst>
            <pc:docMk/>
            <pc:sldMk cId="1408956437" sldId="302"/>
            <ac:spMk id="1242" creationId="{5BE62A68-92FB-4DA6-B1D6-FA043544A9A9}"/>
          </ac:spMkLst>
        </pc:spChg>
        <pc:spChg chg="add del">
          <ac:chgData name="Yogita Labde" userId="34a2c774a0ce5a27" providerId="Windows Live" clId="Web-{56140983-DEC2-4716-8855-B487BA221A1D}" dt="2023-08-22T12:45:59.901" v="418"/>
          <ac:spMkLst>
            <pc:docMk/>
            <pc:sldMk cId="1408956437" sldId="302"/>
            <ac:spMk id="1245" creationId="{7C30BDFE-E13B-4CD1-9371-FAEDFF80CD7D}"/>
          </ac:spMkLst>
        </pc:spChg>
        <pc:spChg chg="add del">
          <ac:chgData name="Yogita Labde" userId="34a2c774a0ce5a27" providerId="Windows Live" clId="Web-{56140983-DEC2-4716-8855-B487BA221A1D}" dt="2023-08-22T12:46:04.167" v="420"/>
          <ac:spMkLst>
            <pc:docMk/>
            <pc:sldMk cId="1408956437" sldId="302"/>
            <ac:spMk id="1248" creationId="{01E1061D-CC6F-495F-9D7B-6D4E897C6E5C}"/>
          </ac:spMkLst>
        </pc:spChg>
        <pc:grpChg chg="add del">
          <ac:chgData name="Yogita Labde" userId="34a2c774a0ce5a27" providerId="Windows Live" clId="Web-{56140983-DEC2-4716-8855-B487BA221A1D}" dt="2023-08-22T12:45:45.713" v="416"/>
          <ac:grpSpMkLst>
            <pc:docMk/>
            <pc:sldMk cId="1408956437" sldId="302"/>
            <ac:grpSpMk id="1199" creationId="{03CA880E-A155-41A2-B87D-21AC3CE33317}"/>
          </ac:grpSpMkLst>
        </pc:grpChg>
        <pc:grpChg chg="add del">
          <ac:chgData name="Yogita Labde" userId="34a2c774a0ce5a27" providerId="Windows Live" clId="Web-{56140983-DEC2-4716-8855-B487BA221A1D}" dt="2023-08-22T12:45:45.713" v="416"/>
          <ac:grpSpMkLst>
            <pc:docMk/>
            <pc:sldMk cId="1408956437" sldId="302"/>
            <ac:grpSpMk id="1230" creationId="{A847D4E2-EA7B-40EF-8062-D1FAF838F65F}"/>
          </ac:grpSpMkLst>
        </pc:grpChg>
        <pc:grpChg chg="add del">
          <ac:chgData name="Yogita Labde" userId="34a2c774a0ce5a27" providerId="Windows Live" clId="Web-{56140983-DEC2-4716-8855-B487BA221A1D}" dt="2023-08-22T12:45:59.901" v="418"/>
          <ac:grpSpMkLst>
            <pc:docMk/>
            <pc:sldMk cId="1408956437" sldId="302"/>
            <ac:grpSpMk id="1244" creationId="{03CA880E-A155-41A2-B87D-21AC3CE33317}"/>
          </ac:grpSpMkLst>
        </pc:grpChg>
        <pc:grpChg chg="add del">
          <ac:chgData name="Yogita Labde" userId="34a2c774a0ce5a27" providerId="Windows Live" clId="Web-{56140983-DEC2-4716-8855-B487BA221A1D}" dt="2023-08-22T12:45:59.901" v="418"/>
          <ac:grpSpMkLst>
            <pc:docMk/>
            <pc:sldMk cId="1408956437" sldId="302"/>
            <ac:grpSpMk id="1246" creationId="{A847D4E2-EA7B-40EF-8062-D1FAF838F65F}"/>
          </ac:grpSpMkLst>
        </pc:grpChg>
        <pc:grpChg chg="add del">
          <ac:chgData name="Yogita Labde" userId="34a2c774a0ce5a27" providerId="Windows Live" clId="Web-{56140983-DEC2-4716-8855-B487BA221A1D}" dt="2023-08-22T12:46:04.167" v="420"/>
          <ac:grpSpMkLst>
            <pc:docMk/>
            <pc:sldMk cId="1408956437" sldId="302"/>
            <ac:grpSpMk id="1250" creationId="{F3D379C9-8183-4DA2-AE45-12185D8ED9BE}"/>
          </ac:grpSpMkLst>
        </pc:grpChg>
        <pc:graphicFrameChg chg="mod modGraphic">
          <ac:chgData name="Yogita Labde" userId="34a2c774a0ce5a27" providerId="Windows Live" clId="Web-{56140983-DEC2-4716-8855-B487BA221A1D}" dt="2023-08-22T12:49:29.676" v="433"/>
          <ac:graphicFrameMkLst>
            <pc:docMk/>
            <pc:sldMk cId="1408956437" sldId="302"/>
            <ac:graphicFrameMk id="1181" creationId="{2EBB34A2-FC1E-DFA1-FC4C-51A1E973B2E0}"/>
          </ac:graphicFrameMkLst>
        </pc:graphicFrameChg>
        <pc:picChg chg="add del">
          <ac:chgData name="Yogita Labde" userId="34a2c774a0ce5a27" providerId="Windows Live" clId="Web-{56140983-DEC2-4716-8855-B487BA221A1D}" dt="2023-08-22T12:45:45.713" v="416"/>
          <ac:picMkLst>
            <pc:docMk/>
            <pc:sldMk cId="1408956437" sldId="302"/>
            <ac:picMk id="1197" creationId="{10A6DFCC-5864-48A7-8196-CBCF038BB88B}"/>
          </ac:picMkLst>
        </pc:picChg>
        <pc:picChg chg="add del">
          <ac:chgData name="Yogita Labde" userId="34a2c774a0ce5a27" providerId="Windows Live" clId="Web-{56140983-DEC2-4716-8855-B487BA221A1D}" dt="2023-08-22T12:45:59.901" v="418"/>
          <ac:picMkLst>
            <pc:docMk/>
            <pc:sldMk cId="1408956437" sldId="302"/>
            <ac:picMk id="1243" creationId="{10A6DFCC-5864-48A7-8196-CBCF038BB88B}"/>
          </ac:picMkLst>
        </pc:picChg>
        <pc:picChg chg="add del">
          <ac:chgData name="Yogita Labde" userId="34a2c774a0ce5a27" providerId="Windows Live" clId="Web-{56140983-DEC2-4716-8855-B487BA221A1D}" dt="2023-08-22T12:46:04.167" v="420"/>
          <ac:picMkLst>
            <pc:docMk/>
            <pc:sldMk cId="1408956437" sldId="302"/>
            <ac:picMk id="1249" creationId="{05326ABA-F626-421D-B384-949D90E8FDDD}"/>
          </ac:picMkLst>
        </pc:picChg>
        <pc:picChg chg="add del">
          <ac:chgData name="Yogita Labde" userId="34a2c774a0ce5a27" providerId="Windows Live" clId="Web-{56140983-DEC2-4716-8855-B487BA221A1D}" dt="2023-08-22T12:46:04.167" v="420"/>
          <ac:picMkLst>
            <pc:docMk/>
            <pc:sldMk cId="1408956437" sldId="302"/>
            <ac:picMk id="1253" creationId="{F9E51962-2913-4526-AF80-C3CF79A9A048}"/>
          </ac:picMkLst>
        </pc:picChg>
      </pc:sldChg>
      <pc:sldChg chg="modSp add del replId">
        <pc:chgData name="Yogita Labde" userId="34a2c774a0ce5a27" providerId="Windows Live" clId="Web-{56140983-DEC2-4716-8855-B487BA221A1D}" dt="2023-08-22T12:48:51.878" v="431"/>
        <pc:sldMkLst>
          <pc:docMk/>
          <pc:sldMk cId="2339414999" sldId="303"/>
        </pc:sldMkLst>
        <pc:graphicFrameChg chg="modGraphic">
          <ac:chgData name="Yogita Labde" userId="34a2c774a0ce5a27" providerId="Windows Live" clId="Web-{56140983-DEC2-4716-8855-B487BA221A1D}" dt="2023-08-22T12:47:48" v="429" actId="20577"/>
          <ac:graphicFrameMkLst>
            <pc:docMk/>
            <pc:sldMk cId="2339414999" sldId="303"/>
            <ac:graphicFrameMk id="1181" creationId="{2EBB34A2-FC1E-DFA1-FC4C-51A1E973B2E0}"/>
          </ac:graphicFrameMkLst>
        </pc:graphicFrameChg>
      </pc:sldChg>
      <pc:sldChg chg="addSp modSp new mod setBg">
        <pc:chgData name="Yogita Labde" userId="34a2c774a0ce5a27" providerId="Windows Live" clId="Web-{56140983-DEC2-4716-8855-B487BA221A1D}" dt="2023-08-22T12:56:09.147" v="457" actId="1076"/>
        <pc:sldMkLst>
          <pc:docMk/>
          <pc:sldMk cId="2554818601" sldId="303"/>
        </pc:sldMkLst>
        <pc:spChg chg="mod">
          <ac:chgData name="Yogita Labde" userId="34a2c774a0ce5a27" providerId="Windows Live" clId="Web-{56140983-DEC2-4716-8855-B487BA221A1D}" dt="2023-08-22T12:55:59.475" v="456"/>
          <ac:spMkLst>
            <pc:docMk/>
            <pc:sldMk cId="2554818601" sldId="303"/>
            <ac:spMk id="2" creationId="{F3279B24-3300-2FDE-99FF-AD9F8A0D8E7F}"/>
          </ac:spMkLst>
        </pc:spChg>
        <pc:spChg chg="mod">
          <ac:chgData name="Yogita Labde" userId="34a2c774a0ce5a27" providerId="Windows Live" clId="Web-{56140983-DEC2-4716-8855-B487BA221A1D}" dt="2023-08-22T12:56:09.147" v="457" actId="1076"/>
          <ac:spMkLst>
            <pc:docMk/>
            <pc:sldMk cId="2554818601" sldId="303"/>
            <ac:spMk id="3" creationId="{D775D176-2BE5-B793-EA3E-8437B85D43F2}"/>
          </ac:spMkLst>
        </pc:spChg>
        <pc:spChg chg="mod">
          <ac:chgData name="Yogita Labde" userId="34a2c774a0ce5a27" providerId="Windows Live" clId="Web-{56140983-DEC2-4716-8855-B487BA221A1D}" dt="2023-08-22T12:55:59.475" v="456"/>
          <ac:spMkLst>
            <pc:docMk/>
            <pc:sldMk cId="2554818601" sldId="303"/>
            <ac:spMk id="4" creationId="{5E6CBFD9-D56C-26FD-B7AE-9320A4C1F360}"/>
          </ac:spMkLst>
        </pc:spChg>
        <pc:spChg chg="add">
          <ac:chgData name="Yogita Labde" userId="34a2c774a0ce5a27" providerId="Windows Live" clId="Web-{56140983-DEC2-4716-8855-B487BA221A1D}" dt="2023-08-22T12:55:59.475" v="456"/>
          <ac:spMkLst>
            <pc:docMk/>
            <pc:sldMk cId="2554818601" sldId="303"/>
            <ac:spMk id="9" creationId="{B61375F2-60B1-44ED-B60A-019C4BD5A62A}"/>
          </ac:spMkLst>
        </pc:spChg>
        <pc:grpChg chg="add">
          <ac:chgData name="Yogita Labde" userId="34a2c774a0ce5a27" providerId="Windows Live" clId="Web-{56140983-DEC2-4716-8855-B487BA221A1D}" dt="2023-08-22T12:55:59.475" v="456"/>
          <ac:grpSpMkLst>
            <pc:docMk/>
            <pc:sldMk cId="2554818601" sldId="303"/>
            <ac:grpSpMk id="11" creationId="{4ADB9295-9645-4BF2-ADFD-75800B7FAD06}"/>
          </ac:grpSpMkLst>
        </pc:grpChg>
        <pc:grpChg chg="add">
          <ac:chgData name="Yogita Labde" userId="34a2c774a0ce5a27" providerId="Windows Live" clId="Web-{56140983-DEC2-4716-8855-B487BA221A1D}" dt="2023-08-22T12:55:59.475" v="456"/>
          <ac:grpSpMkLst>
            <pc:docMk/>
            <pc:sldMk cId="2554818601" sldId="303"/>
            <ac:grpSpMk id="40" creationId="{B485B3F6-654D-4842-A2DE-677D12FED460}"/>
          </ac:grpSpMkLst>
        </pc:grpChg>
      </pc:sldChg>
    </pc:docChg>
  </pc:docChgLst>
  <pc:docChgLst>
    <pc:chgData name="Trusha Tagade" userId="1e854b9fedc6fc29" providerId="Windows Live" clId="Web-{7B0CC131-00ED-468D-B1F3-1754FF0A0275}"/>
    <pc:docChg chg="modSld">
      <pc:chgData name="Trusha Tagade" userId="1e854b9fedc6fc29" providerId="Windows Live" clId="Web-{7B0CC131-00ED-468D-B1F3-1754FF0A0275}" dt="2023-08-22T19:57:09.942" v="74" actId="20577"/>
      <pc:docMkLst>
        <pc:docMk/>
      </pc:docMkLst>
      <pc:sldChg chg="addSp delSp modSp mod setBg">
        <pc:chgData name="Trusha Tagade" userId="1e854b9fedc6fc29" providerId="Windows Live" clId="Web-{7B0CC131-00ED-468D-B1F3-1754FF0A0275}" dt="2023-08-22T19:57:09.942" v="74" actId="20577"/>
        <pc:sldMkLst>
          <pc:docMk/>
          <pc:sldMk cId="1290621455" sldId="297"/>
        </pc:sldMkLst>
        <pc:spChg chg="mod">
          <ac:chgData name="Trusha Tagade" userId="1e854b9fedc6fc29" providerId="Windows Live" clId="Web-{7B0CC131-00ED-468D-B1F3-1754FF0A0275}" dt="2023-08-22T19:53:15.593" v="24"/>
          <ac:spMkLst>
            <pc:docMk/>
            <pc:sldMk cId="1290621455" sldId="297"/>
            <ac:spMk id="2" creationId="{DE97326F-0785-5296-11DC-479E10990788}"/>
          </ac:spMkLst>
        </pc:spChg>
        <pc:spChg chg="mod">
          <ac:chgData name="Trusha Tagade" userId="1e854b9fedc6fc29" providerId="Windows Live" clId="Web-{7B0CC131-00ED-468D-B1F3-1754FF0A0275}" dt="2023-08-22T19:57:09.942" v="74" actId="20577"/>
          <ac:spMkLst>
            <pc:docMk/>
            <pc:sldMk cId="1290621455" sldId="297"/>
            <ac:spMk id="3" creationId="{E588B821-434B-ED7F-B2F1-792CA023A154}"/>
          </ac:spMkLst>
        </pc:spChg>
        <pc:spChg chg="del">
          <ac:chgData name="Trusha Tagade" userId="1e854b9fedc6fc29" providerId="Windows Live" clId="Web-{7B0CC131-00ED-468D-B1F3-1754FF0A0275}" dt="2023-08-22T19:53:15.593" v="24"/>
          <ac:spMkLst>
            <pc:docMk/>
            <pc:sldMk cId="1290621455" sldId="297"/>
            <ac:spMk id="6" creationId="{B61375F2-60B1-44ED-B60A-019C4BD5A62A}"/>
          </ac:spMkLst>
        </pc:spChg>
        <pc:spChg chg="add">
          <ac:chgData name="Trusha Tagade" userId="1e854b9fedc6fc29" providerId="Windows Live" clId="Web-{7B0CC131-00ED-468D-B1F3-1754FF0A0275}" dt="2023-08-22T19:53:15.593" v="24"/>
          <ac:spMkLst>
            <pc:docMk/>
            <pc:sldMk cId="1290621455" sldId="297"/>
            <ac:spMk id="55" creationId="{E978A47D-4F17-40FE-AB70-7AF78A9575EB}"/>
          </ac:spMkLst>
        </pc:spChg>
        <pc:grpChg chg="del">
          <ac:chgData name="Trusha Tagade" userId="1e854b9fedc6fc29" providerId="Windows Live" clId="Web-{7B0CC131-00ED-468D-B1F3-1754FF0A0275}" dt="2023-08-22T19:53:15.593" v="24"/>
          <ac:grpSpMkLst>
            <pc:docMk/>
            <pc:sldMk cId="1290621455" sldId="297"/>
            <ac:grpSpMk id="7" creationId="{4ADB9295-9645-4BF2-ADFD-75800B7FAD06}"/>
          </ac:grpSpMkLst>
        </pc:grpChg>
        <pc:grpChg chg="del">
          <ac:chgData name="Trusha Tagade" userId="1e854b9fedc6fc29" providerId="Windows Live" clId="Web-{7B0CC131-00ED-468D-B1F3-1754FF0A0275}" dt="2023-08-22T19:53:15.593" v="24"/>
          <ac:grpSpMkLst>
            <pc:docMk/>
            <pc:sldMk cId="1290621455" sldId="297"/>
            <ac:grpSpMk id="8" creationId="{B485B3F6-654D-4842-A2DE-677D12FED460}"/>
          </ac:grpSpMkLst>
        </pc:grpChg>
        <pc:grpChg chg="add">
          <ac:chgData name="Trusha Tagade" userId="1e854b9fedc6fc29" providerId="Windows Live" clId="Web-{7B0CC131-00ED-468D-B1F3-1754FF0A0275}" dt="2023-08-22T19:53:15.593" v="24"/>
          <ac:grpSpMkLst>
            <pc:docMk/>
            <pc:sldMk cId="1290621455" sldId="297"/>
            <ac:grpSpMk id="57" creationId="{85BE3A7E-6A3F-401E-A025-BBB8FDB8DD30}"/>
          </ac:grpSpMkLst>
        </pc:grpChg>
        <pc:grpChg chg="add">
          <ac:chgData name="Trusha Tagade" userId="1e854b9fedc6fc29" providerId="Windows Live" clId="Web-{7B0CC131-00ED-468D-B1F3-1754FF0A0275}" dt="2023-08-22T19:53:15.593" v="24"/>
          <ac:grpSpMkLst>
            <pc:docMk/>
            <pc:sldMk cId="1290621455" sldId="297"/>
            <ac:grpSpMk id="88" creationId="{F4E035BE-9FF4-43D3-BC25-CF582D7FF85E}"/>
          </ac:grpSpMkLst>
        </pc:grpChg>
        <pc:cxnChg chg="add">
          <ac:chgData name="Trusha Tagade" userId="1e854b9fedc6fc29" providerId="Windows Live" clId="Web-{7B0CC131-00ED-468D-B1F3-1754FF0A0275}" dt="2023-08-22T19:53:15.593" v="24"/>
          <ac:cxnSpMkLst>
            <pc:docMk/>
            <pc:sldMk cId="1290621455" sldId="297"/>
            <ac:cxnSpMk id="86" creationId="{085ECEC0-FF5D-4348-92C7-1EA7C61E770C}"/>
          </ac:cxnSpMkLst>
        </pc:cxnChg>
      </pc:sldChg>
    </pc:docChg>
  </pc:docChgLst>
  <pc:docChgLst>
    <pc:chgData name="Yogita Labde" userId="f3cb8dedef379b85" providerId="Windows Live" clId="Web-{195C5304-6959-46FB-948A-7BF5356B3E90}"/>
    <pc:docChg chg="modSld">
      <pc:chgData name="Yogita Labde" userId="f3cb8dedef379b85" providerId="Windows Live" clId="Web-{195C5304-6959-46FB-948A-7BF5356B3E90}" dt="2023-08-21T19:16:26.512" v="3" actId="14100"/>
      <pc:docMkLst>
        <pc:docMk/>
      </pc:docMkLst>
      <pc:sldChg chg="modSp">
        <pc:chgData name="Yogita Labde" userId="f3cb8dedef379b85" providerId="Windows Live" clId="Web-{195C5304-6959-46FB-948A-7BF5356B3E90}" dt="2023-08-21T19:16:26.512" v="3" actId="14100"/>
        <pc:sldMkLst>
          <pc:docMk/>
          <pc:sldMk cId="3129619841" sldId="292"/>
        </pc:sldMkLst>
        <pc:spChg chg="mod">
          <ac:chgData name="Yogita Labde" userId="f3cb8dedef379b85" providerId="Windows Live" clId="Web-{195C5304-6959-46FB-948A-7BF5356B3E90}" dt="2023-08-21T19:16:26.512" v="3" actId="14100"/>
          <ac:spMkLst>
            <pc:docMk/>
            <pc:sldMk cId="3129619841" sldId="292"/>
            <ac:spMk id="4" creationId="{AFA96B57-E43A-C4AE-5DDC-73FD4E37617B}"/>
          </ac:spMkLst>
        </pc:spChg>
      </pc:sldChg>
    </pc:docChg>
  </pc:docChgLst>
  <pc:docChgLst>
    <pc:chgData name="Yogita Labde" userId="34a2c774a0ce5a27" providerId="Windows Live" clId="Web-{EFA9CF81-9FDA-4B77-99D2-21AAD432047E}"/>
    <pc:docChg chg="modSld">
      <pc:chgData name="Yogita Labde" userId="34a2c774a0ce5a27" providerId="Windows Live" clId="Web-{EFA9CF81-9FDA-4B77-99D2-21AAD432047E}" dt="2023-08-22T12:16:48.810" v="0"/>
      <pc:docMkLst>
        <pc:docMk/>
      </pc:docMkLst>
      <pc:sldChg chg="addSp delSp">
        <pc:chgData name="Yogita Labde" userId="34a2c774a0ce5a27" providerId="Windows Live" clId="Web-{EFA9CF81-9FDA-4B77-99D2-21AAD432047E}" dt="2023-08-22T12:16:48.810" v="0"/>
        <pc:sldMkLst>
          <pc:docMk/>
          <pc:sldMk cId="3216227103" sldId="300"/>
        </pc:sldMkLst>
        <pc:spChg chg="del">
          <ac:chgData name="Yogita Labde" userId="34a2c774a0ce5a27" providerId="Windows Live" clId="Web-{EFA9CF81-9FDA-4B77-99D2-21AAD432047E}" dt="2023-08-22T12:16:48.810" v="0"/>
          <ac:spMkLst>
            <pc:docMk/>
            <pc:sldMk cId="3216227103" sldId="300"/>
            <ac:spMk id="9" creationId="{B61375F2-60B1-44ED-B60A-019C4BD5A62A}"/>
          </ac:spMkLst>
        </pc:spChg>
        <pc:spChg chg="add">
          <ac:chgData name="Yogita Labde" userId="34a2c774a0ce5a27" providerId="Windows Live" clId="Web-{EFA9CF81-9FDA-4B77-99D2-21AAD432047E}" dt="2023-08-22T12:16:48.810" v="0"/>
          <ac:spMkLst>
            <pc:docMk/>
            <pc:sldMk cId="3216227103" sldId="300"/>
            <ac:spMk id="55" creationId="{B61375F2-60B1-44ED-B60A-019C4BD5A62A}"/>
          </ac:spMkLst>
        </pc:spChg>
        <pc:grpChg chg="del">
          <ac:chgData name="Yogita Labde" userId="34a2c774a0ce5a27" providerId="Windows Live" clId="Web-{EFA9CF81-9FDA-4B77-99D2-21AAD432047E}" dt="2023-08-22T12:16:48.810" v="0"/>
          <ac:grpSpMkLst>
            <pc:docMk/>
            <pc:sldMk cId="3216227103" sldId="300"/>
            <ac:grpSpMk id="11" creationId="{4ADB9295-9645-4BF2-ADFD-75800B7FAD06}"/>
          </ac:grpSpMkLst>
        </pc:grpChg>
        <pc:grpChg chg="del">
          <ac:chgData name="Yogita Labde" userId="34a2c774a0ce5a27" providerId="Windows Live" clId="Web-{EFA9CF81-9FDA-4B77-99D2-21AAD432047E}" dt="2023-08-22T12:16:48.810" v="0"/>
          <ac:grpSpMkLst>
            <pc:docMk/>
            <pc:sldMk cId="3216227103" sldId="300"/>
            <ac:grpSpMk id="40" creationId="{B485B3F6-654D-4842-A2DE-677D12FED460}"/>
          </ac:grpSpMkLst>
        </pc:grpChg>
        <pc:grpChg chg="add">
          <ac:chgData name="Yogita Labde" userId="34a2c774a0ce5a27" providerId="Windows Live" clId="Web-{EFA9CF81-9FDA-4B77-99D2-21AAD432047E}" dt="2023-08-22T12:16:48.810" v="0"/>
          <ac:grpSpMkLst>
            <pc:docMk/>
            <pc:sldMk cId="3216227103" sldId="300"/>
            <ac:grpSpMk id="57" creationId="{4ADB9295-9645-4BF2-ADFD-75800B7FAD06}"/>
          </ac:grpSpMkLst>
        </pc:grpChg>
        <pc:grpChg chg="add">
          <ac:chgData name="Yogita Labde" userId="34a2c774a0ce5a27" providerId="Windows Live" clId="Web-{EFA9CF81-9FDA-4B77-99D2-21AAD432047E}" dt="2023-08-22T12:16:48.810" v="0"/>
          <ac:grpSpMkLst>
            <pc:docMk/>
            <pc:sldMk cId="3216227103" sldId="300"/>
            <ac:grpSpMk id="86" creationId="{B485B3F6-654D-4842-A2DE-677D12FED460}"/>
          </ac:grpSpMkLst>
        </pc:grpChg>
      </pc:sldChg>
    </pc:docChg>
  </pc:docChgLst>
  <pc:docChgLst>
    <pc:chgData name="Guest User" providerId="Windows Live" clId="Web-{34C40C36-A8EE-4830-A730-D9C304E379AE}"/>
    <pc:docChg chg="mod modSld modMainMaster">
      <pc:chgData name="Guest User" userId="" providerId="Windows Live" clId="Web-{34C40C36-A8EE-4830-A730-D9C304E379AE}" dt="2023-08-21T12:21:03.090" v="66" actId="1076"/>
      <pc:docMkLst>
        <pc:docMk/>
      </pc:docMkLst>
      <pc:sldChg chg="addSp delSp modSp">
        <pc:chgData name="Guest User" userId="" providerId="Windows Live" clId="Web-{34C40C36-A8EE-4830-A730-D9C304E379AE}" dt="2023-08-21T10:45:24.097" v="55"/>
        <pc:sldMkLst>
          <pc:docMk/>
          <pc:sldMk cId="2778287978" sldId="256"/>
        </pc:sldMkLst>
        <pc:spChg chg="add del mod">
          <ac:chgData name="Guest User" userId="" providerId="Windows Live" clId="Web-{34C40C36-A8EE-4830-A730-D9C304E379AE}" dt="2023-08-21T10:45:04.644" v="53"/>
          <ac:spMkLst>
            <pc:docMk/>
            <pc:sldMk cId="2778287978" sldId="256"/>
            <ac:spMk id="3" creationId="{DB52CDD2-54B7-4E17-2330-4536FB945C66}"/>
          </ac:spMkLst>
        </pc:spChg>
        <pc:spChg chg="add mod">
          <ac:chgData name="Guest User" userId="" providerId="Windows Live" clId="Web-{34C40C36-A8EE-4830-A730-D9C304E379AE}" dt="2023-08-21T10:45:24.097" v="55"/>
          <ac:spMkLst>
            <pc:docMk/>
            <pc:sldMk cId="2778287978" sldId="256"/>
            <ac:spMk id="6" creationId="{24511327-65FA-2848-1FD6-35F8F8F691A2}"/>
          </ac:spMkLst>
        </pc:spChg>
      </pc:sldChg>
      <pc:sldChg chg="addSp modSp">
        <pc:chgData name="Guest User" userId="" providerId="Windows Live" clId="Web-{34C40C36-A8EE-4830-A730-D9C304E379AE}" dt="2023-08-21T10:45:24.097" v="55"/>
        <pc:sldMkLst>
          <pc:docMk/>
          <pc:sldMk cId="220722366" sldId="258"/>
        </pc:sldMkLst>
        <pc:spChg chg="add mod">
          <ac:chgData name="Guest User" userId="" providerId="Windows Live" clId="Web-{34C40C36-A8EE-4830-A730-D9C304E379AE}" dt="2023-08-21T10:45:24.097" v="55"/>
          <ac:spMkLst>
            <pc:docMk/>
            <pc:sldMk cId="220722366" sldId="258"/>
            <ac:spMk id="7" creationId="{041D67F8-2472-C38E-781D-2C12D8BD384B}"/>
          </ac:spMkLst>
        </pc:spChg>
      </pc:sldChg>
      <pc:sldChg chg="addSp modSp mod setBg">
        <pc:chgData name="Guest User" userId="" providerId="Windows Live" clId="Web-{34C40C36-A8EE-4830-A730-D9C304E379AE}" dt="2023-08-21T10:46:34.928" v="58"/>
        <pc:sldMkLst>
          <pc:docMk/>
          <pc:sldMk cId="1481453557" sldId="260"/>
        </pc:sldMkLst>
        <pc:spChg chg="mod">
          <ac:chgData name="Guest User" userId="" providerId="Windows Live" clId="Web-{34C40C36-A8EE-4830-A730-D9C304E379AE}" dt="2023-08-21T10:46:34.928" v="58"/>
          <ac:spMkLst>
            <pc:docMk/>
            <pc:sldMk cId="1481453557" sldId="260"/>
            <ac:spMk id="2" creationId="{4662ACD4-E097-0A92-B4FF-AA1F6916FCB9}"/>
          </ac:spMkLst>
        </pc:spChg>
        <pc:spChg chg="add mod">
          <ac:chgData name="Guest User" userId="" providerId="Windows Live" clId="Web-{34C40C36-A8EE-4830-A730-D9C304E379AE}" dt="2023-08-21T10:46:34.928" v="58"/>
          <ac:spMkLst>
            <pc:docMk/>
            <pc:sldMk cId="1481453557" sldId="260"/>
            <ac:spMk id="3" creationId="{BDC043F4-71D9-C46B-78B9-8705AD3C190D}"/>
          </ac:spMkLst>
        </pc:spChg>
        <pc:spChg chg="add">
          <ac:chgData name="Guest User" userId="" providerId="Windows Live" clId="Web-{34C40C36-A8EE-4830-A730-D9C304E379AE}" dt="2023-08-21T10:46:34.928" v="58"/>
          <ac:spMkLst>
            <pc:docMk/>
            <pc:sldMk cId="1481453557" sldId="260"/>
            <ac:spMk id="66" creationId="{B7D4B16D-600A-41A1-8B1B-3727C56C0C9B}"/>
          </ac:spMkLst>
        </pc:spChg>
        <pc:grpChg chg="add">
          <ac:chgData name="Guest User" userId="" providerId="Windows Live" clId="Web-{34C40C36-A8EE-4830-A730-D9C304E379AE}" dt="2023-08-21T10:46:34.928" v="58"/>
          <ac:grpSpMkLst>
            <pc:docMk/>
            <pc:sldMk cId="1481453557" sldId="260"/>
            <ac:grpSpMk id="10" creationId="{FF5EAD09-B81D-415F-8BCF-73C81AE05F21}"/>
          </ac:grpSpMkLst>
        </pc:grpChg>
        <pc:grpChg chg="add">
          <ac:chgData name="Guest User" userId="" providerId="Windows Live" clId="Web-{34C40C36-A8EE-4830-A730-D9C304E379AE}" dt="2023-08-21T10:46:34.928" v="58"/>
          <ac:grpSpMkLst>
            <pc:docMk/>
            <pc:sldMk cId="1481453557" sldId="260"/>
            <ac:grpSpMk id="68" creationId="{DE7C35E0-BD19-4AFC-81BF-7A7507E9C94D}"/>
          </ac:grpSpMkLst>
        </pc:grpChg>
        <pc:picChg chg="add">
          <ac:chgData name="Guest User" userId="" providerId="Windows Live" clId="Web-{34C40C36-A8EE-4830-A730-D9C304E379AE}" dt="2023-08-21T10:46:34.928" v="58"/>
          <ac:picMkLst>
            <pc:docMk/>
            <pc:sldMk cId="1481453557" sldId="260"/>
            <ac:picMk id="8" creationId="{9ACD3AF8-B16E-4174-8C1A-41F683C4AF8A}"/>
          </ac:picMkLst>
        </pc:picChg>
        <pc:picChg chg="add">
          <ac:chgData name="Guest User" userId="" providerId="Windows Live" clId="Web-{34C40C36-A8EE-4830-A730-D9C304E379AE}" dt="2023-08-21T10:46:34.928" v="58"/>
          <ac:picMkLst>
            <pc:docMk/>
            <pc:sldMk cId="1481453557" sldId="260"/>
            <ac:picMk id="124" creationId="{51039561-92F9-40EE-900B-6AA0F58042A4}"/>
          </ac:picMkLst>
        </pc:picChg>
        <pc:cxnChg chg="add">
          <ac:chgData name="Guest User" userId="" providerId="Windows Live" clId="Web-{34C40C36-A8EE-4830-A730-D9C304E379AE}" dt="2023-08-21T10:46:34.928" v="58"/>
          <ac:cxnSpMkLst>
            <pc:docMk/>
            <pc:sldMk cId="1481453557" sldId="260"/>
            <ac:cxnSpMk id="126" creationId="{D902DA06-324A-48CE-8C20-94535480A632}"/>
          </ac:cxnSpMkLst>
        </pc:cxnChg>
      </pc:sldChg>
      <pc:sldChg chg="addSp modSp">
        <pc:chgData name="Guest User" userId="" providerId="Windows Live" clId="Web-{34C40C36-A8EE-4830-A730-D9C304E379AE}" dt="2023-08-21T10:45:24.097" v="55"/>
        <pc:sldMkLst>
          <pc:docMk/>
          <pc:sldMk cId="124359082" sldId="265"/>
        </pc:sldMkLst>
        <pc:spChg chg="add mod">
          <ac:chgData name="Guest User" userId="" providerId="Windows Live" clId="Web-{34C40C36-A8EE-4830-A730-D9C304E379AE}" dt="2023-08-21T10:45:24.097" v="55"/>
          <ac:spMkLst>
            <pc:docMk/>
            <pc:sldMk cId="124359082" sldId="265"/>
            <ac:spMk id="4" creationId="{E60E5A91-BB8C-4052-607E-03C5EED57DFD}"/>
          </ac:spMkLst>
        </pc:spChg>
      </pc:sldChg>
      <pc:sldChg chg="addSp modSp">
        <pc:chgData name="Guest User" userId="" providerId="Windows Live" clId="Web-{34C40C36-A8EE-4830-A730-D9C304E379AE}" dt="2023-08-21T10:45:24.097" v="55"/>
        <pc:sldMkLst>
          <pc:docMk/>
          <pc:sldMk cId="3370623032" sldId="269"/>
        </pc:sldMkLst>
        <pc:spChg chg="add mod">
          <ac:chgData name="Guest User" userId="" providerId="Windows Live" clId="Web-{34C40C36-A8EE-4830-A730-D9C304E379AE}" dt="2023-08-21T10:45:24.097" v="55"/>
          <ac:spMkLst>
            <pc:docMk/>
            <pc:sldMk cId="3370623032" sldId="269"/>
            <ac:spMk id="3" creationId="{07F7515B-1F9A-B8B6-8A79-81936BB684B2}"/>
          </ac:spMkLst>
        </pc:spChg>
      </pc:sldChg>
      <pc:sldChg chg="addSp modSp">
        <pc:chgData name="Guest User" userId="" providerId="Windows Live" clId="Web-{34C40C36-A8EE-4830-A730-D9C304E379AE}" dt="2023-08-21T10:45:24.097" v="55"/>
        <pc:sldMkLst>
          <pc:docMk/>
          <pc:sldMk cId="3675526238" sldId="270"/>
        </pc:sldMkLst>
        <pc:spChg chg="add mod">
          <ac:chgData name="Guest User" userId="" providerId="Windows Live" clId="Web-{34C40C36-A8EE-4830-A730-D9C304E379AE}" dt="2023-08-21T10:45:24.097" v="55"/>
          <ac:spMkLst>
            <pc:docMk/>
            <pc:sldMk cId="3675526238" sldId="270"/>
            <ac:spMk id="3" creationId="{A083F663-62C9-13B6-23B0-D793EBCD8969}"/>
          </ac:spMkLst>
        </pc:spChg>
      </pc:sldChg>
      <pc:sldChg chg="addSp modSp">
        <pc:chgData name="Guest User" userId="" providerId="Windows Live" clId="Web-{34C40C36-A8EE-4830-A730-D9C304E379AE}" dt="2023-08-21T10:45:24.097" v="55"/>
        <pc:sldMkLst>
          <pc:docMk/>
          <pc:sldMk cId="1000292838" sldId="271"/>
        </pc:sldMkLst>
        <pc:spChg chg="add mod">
          <ac:chgData name="Guest User" userId="" providerId="Windows Live" clId="Web-{34C40C36-A8EE-4830-A730-D9C304E379AE}" dt="2023-08-21T10:45:24.097" v="55"/>
          <ac:spMkLst>
            <pc:docMk/>
            <pc:sldMk cId="1000292838" sldId="271"/>
            <ac:spMk id="4" creationId="{4F670983-99C1-FCB2-1547-D81AD9663BD5}"/>
          </ac:spMkLst>
        </pc:spChg>
      </pc:sldChg>
      <pc:sldChg chg="addSp modSp">
        <pc:chgData name="Guest User" userId="" providerId="Windows Live" clId="Web-{34C40C36-A8EE-4830-A730-D9C304E379AE}" dt="2023-08-21T10:45:10.910" v="54"/>
        <pc:sldMkLst>
          <pc:docMk/>
          <pc:sldMk cId="3170669231" sldId="272"/>
        </pc:sldMkLst>
        <pc:spChg chg="add mod">
          <ac:chgData name="Guest User" userId="" providerId="Windows Live" clId="Web-{34C40C36-A8EE-4830-A730-D9C304E379AE}" dt="2023-08-21T10:45:10.910" v="54"/>
          <ac:spMkLst>
            <pc:docMk/>
            <pc:sldMk cId="3170669231" sldId="272"/>
            <ac:spMk id="4" creationId="{036C096D-23D5-CC25-42DE-40338925AD57}"/>
          </ac:spMkLst>
        </pc:spChg>
      </pc:sldChg>
      <pc:sldChg chg="addSp modSp">
        <pc:chgData name="Guest User" userId="" providerId="Windows Live" clId="Web-{34C40C36-A8EE-4830-A730-D9C304E379AE}" dt="2023-08-21T10:45:24.097" v="55"/>
        <pc:sldMkLst>
          <pc:docMk/>
          <pc:sldMk cId="2152853738" sldId="273"/>
        </pc:sldMkLst>
        <pc:spChg chg="add mod">
          <ac:chgData name="Guest User" userId="" providerId="Windows Live" clId="Web-{34C40C36-A8EE-4830-A730-D9C304E379AE}" dt="2023-08-21T10:45:24.097" v="55"/>
          <ac:spMkLst>
            <pc:docMk/>
            <pc:sldMk cId="2152853738" sldId="273"/>
            <ac:spMk id="4" creationId="{BA4E2C89-C9A3-4C79-4E44-DA23CA95BC38}"/>
          </ac:spMkLst>
        </pc:spChg>
      </pc:sldChg>
      <pc:sldChg chg="addSp modSp">
        <pc:chgData name="Guest User" userId="" providerId="Windows Live" clId="Web-{34C40C36-A8EE-4830-A730-D9C304E379AE}" dt="2023-08-21T10:45:24.097" v="55"/>
        <pc:sldMkLst>
          <pc:docMk/>
          <pc:sldMk cId="3125033862" sldId="274"/>
        </pc:sldMkLst>
        <pc:spChg chg="add mod">
          <ac:chgData name="Guest User" userId="" providerId="Windows Live" clId="Web-{34C40C36-A8EE-4830-A730-D9C304E379AE}" dt="2023-08-21T10:45:24.097" v="55"/>
          <ac:spMkLst>
            <pc:docMk/>
            <pc:sldMk cId="3125033862" sldId="274"/>
            <ac:spMk id="4" creationId="{0C30468C-A91B-AEDD-40F0-76F44B81A9DA}"/>
          </ac:spMkLst>
        </pc:spChg>
      </pc:sldChg>
      <pc:sldChg chg="addSp modSp">
        <pc:chgData name="Guest User" userId="" providerId="Windows Live" clId="Web-{34C40C36-A8EE-4830-A730-D9C304E379AE}" dt="2023-08-21T10:45:24.097" v="55"/>
        <pc:sldMkLst>
          <pc:docMk/>
          <pc:sldMk cId="2999608873" sldId="275"/>
        </pc:sldMkLst>
        <pc:spChg chg="add mod">
          <ac:chgData name="Guest User" userId="" providerId="Windows Live" clId="Web-{34C40C36-A8EE-4830-A730-D9C304E379AE}" dt="2023-08-21T10:45:24.097" v="55"/>
          <ac:spMkLst>
            <pc:docMk/>
            <pc:sldMk cId="2999608873" sldId="275"/>
            <ac:spMk id="4" creationId="{21DFA602-2EBC-0415-6639-63A7BB0A994E}"/>
          </ac:spMkLst>
        </pc:spChg>
      </pc:sldChg>
      <pc:sldChg chg="addSp modSp">
        <pc:chgData name="Guest User" userId="" providerId="Windows Live" clId="Web-{34C40C36-A8EE-4830-A730-D9C304E379AE}" dt="2023-08-21T10:45:24.097" v="55"/>
        <pc:sldMkLst>
          <pc:docMk/>
          <pc:sldMk cId="186262337" sldId="276"/>
        </pc:sldMkLst>
        <pc:spChg chg="add mod">
          <ac:chgData name="Guest User" userId="" providerId="Windows Live" clId="Web-{34C40C36-A8EE-4830-A730-D9C304E379AE}" dt="2023-08-21T10:45:24.097" v="55"/>
          <ac:spMkLst>
            <pc:docMk/>
            <pc:sldMk cId="186262337" sldId="276"/>
            <ac:spMk id="4" creationId="{990435E7-A107-68A0-9134-FE8E150FD566}"/>
          </ac:spMkLst>
        </pc:spChg>
      </pc:sldChg>
      <pc:sldChg chg="addSp modSp">
        <pc:chgData name="Guest User" userId="" providerId="Windows Live" clId="Web-{34C40C36-A8EE-4830-A730-D9C304E379AE}" dt="2023-08-21T10:45:24.097" v="55"/>
        <pc:sldMkLst>
          <pc:docMk/>
          <pc:sldMk cId="769830967" sldId="277"/>
        </pc:sldMkLst>
        <pc:spChg chg="add mod">
          <ac:chgData name="Guest User" userId="" providerId="Windows Live" clId="Web-{34C40C36-A8EE-4830-A730-D9C304E379AE}" dt="2023-08-21T10:45:24.097" v="55"/>
          <ac:spMkLst>
            <pc:docMk/>
            <pc:sldMk cId="769830967" sldId="277"/>
            <ac:spMk id="5" creationId="{08AB6FF8-968B-6FF2-82F8-22B5F4A43411}"/>
          </ac:spMkLst>
        </pc:spChg>
      </pc:sldChg>
      <pc:sldChg chg="addSp modSp">
        <pc:chgData name="Guest User" userId="" providerId="Windows Live" clId="Web-{34C40C36-A8EE-4830-A730-D9C304E379AE}" dt="2023-08-21T10:45:37.707" v="57" actId="1076"/>
        <pc:sldMkLst>
          <pc:docMk/>
          <pc:sldMk cId="2093875022" sldId="278"/>
        </pc:sldMkLst>
        <pc:spChg chg="add mod">
          <ac:chgData name="Guest User" userId="" providerId="Windows Live" clId="Web-{34C40C36-A8EE-4830-A730-D9C304E379AE}" dt="2023-08-21T10:45:24.097" v="55"/>
          <ac:spMkLst>
            <pc:docMk/>
            <pc:sldMk cId="2093875022" sldId="278"/>
            <ac:spMk id="4" creationId="{CECD376F-C195-125B-F03E-601B2BC7E76E}"/>
          </ac:spMkLst>
        </pc:spChg>
        <pc:picChg chg="mod">
          <ac:chgData name="Guest User" userId="" providerId="Windows Live" clId="Web-{34C40C36-A8EE-4830-A730-D9C304E379AE}" dt="2023-08-21T10:45:37.707" v="57" actId="1076"/>
          <ac:picMkLst>
            <pc:docMk/>
            <pc:sldMk cId="2093875022" sldId="278"/>
            <ac:picMk id="6" creationId="{71B8FF38-55F9-CD55-F7F9-98FD6D083863}"/>
          </ac:picMkLst>
        </pc:picChg>
      </pc:sldChg>
      <pc:sldChg chg="addSp modSp">
        <pc:chgData name="Guest User" userId="" providerId="Windows Live" clId="Web-{34C40C36-A8EE-4830-A730-D9C304E379AE}" dt="2023-08-21T10:45:24.097" v="55"/>
        <pc:sldMkLst>
          <pc:docMk/>
          <pc:sldMk cId="496230852" sldId="279"/>
        </pc:sldMkLst>
        <pc:spChg chg="add mod">
          <ac:chgData name="Guest User" userId="" providerId="Windows Live" clId="Web-{34C40C36-A8EE-4830-A730-D9C304E379AE}" dt="2023-08-21T10:45:24.097" v="55"/>
          <ac:spMkLst>
            <pc:docMk/>
            <pc:sldMk cId="496230852" sldId="279"/>
            <ac:spMk id="4" creationId="{CA05040E-6D40-9B09-55F3-36EAAA979028}"/>
          </ac:spMkLst>
        </pc:spChg>
      </pc:sldChg>
      <pc:sldChg chg="addSp modSp">
        <pc:chgData name="Guest User" userId="" providerId="Windows Live" clId="Web-{34C40C36-A8EE-4830-A730-D9C304E379AE}" dt="2023-08-21T10:45:24.097" v="55"/>
        <pc:sldMkLst>
          <pc:docMk/>
          <pc:sldMk cId="65788649" sldId="280"/>
        </pc:sldMkLst>
        <pc:spChg chg="add mod">
          <ac:chgData name="Guest User" userId="" providerId="Windows Live" clId="Web-{34C40C36-A8EE-4830-A730-D9C304E379AE}" dt="2023-08-21T10:45:24.097" v="55"/>
          <ac:spMkLst>
            <pc:docMk/>
            <pc:sldMk cId="65788649" sldId="280"/>
            <ac:spMk id="4" creationId="{B17DA35B-1D71-9744-C4B7-A6551E2851CD}"/>
          </ac:spMkLst>
        </pc:spChg>
      </pc:sldChg>
      <pc:sldChg chg="addSp modSp">
        <pc:chgData name="Guest User" userId="" providerId="Windows Live" clId="Web-{34C40C36-A8EE-4830-A730-D9C304E379AE}" dt="2023-08-21T10:45:24.097" v="55"/>
        <pc:sldMkLst>
          <pc:docMk/>
          <pc:sldMk cId="3634790610" sldId="281"/>
        </pc:sldMkLst>
        <pc:spChg chg="add mod">
          <ac:chgData name="Guest User" userId="" providerId="Windows Live" clId="Web-{34C40C36-A8EE-4830-A730-D9C304E379AE}" dt="2023-08-21T10:45:24.097" v="55"/>
          <ac:spMkLst>
            <pc:docMk/>
            <pc:sldMk cId="3634790610" sldId="281"/>
            <ac:spMk id="4" creationId="{E460EB0D-A1C5-ECCA-D696-1C7B89FB0174}"/>
          </ac:spMkLst>
        </pc:spChg>
      </pc:sldChg>
      <pc:sldChg chg="addSp modSp">
        <pc:chgData name="Guest User" userId="" providerId="Windows Live" clId="Web-{34C40C36-A8EE-4830-A730-D9C304E379AE}" dt="2023-08-21T10:45:24.097" v="55"/>
        <pc:sldMkLst>
          <pc:docMk/>
          <pc:sldMk cId="1988085875" sldId="282"/>
        </pc:sldMkLst>
        <pc:spChg chg="add mod">
          <ac:chgData name="Guest User" userId="" providerId="Windows Live" clId="Web-{34C40C36-A8EE-4830-A730-D9C304E379AE}" dt="2023-08-21T10:45:24.097" v="55"/>
          <ac:spMkLst>
            <pc:docMk/>
            <pc:sldMk cId="1988085875" sldId="282"/>
            <ac:spMk id="4" creationId="{519F1BB5-B031-1197-46A7-651E4BC442F0}"/>
          </ac:spMkLst>
        </pc:spChg>
      </pc:sldChg>
      <pc:sldChg chg="addSp modSp">
        <pc:chgData name="Guest User" userId="" providerId="Windows Live" clId="Web-{34C40C36-A8EE-4830-A730-D9C304E379AE}" dt="2023-08-21T10:45:24.097" v="55"/>
        <pc:sldMkLst>
          <pc:docMk/>
          <pc:sldMk cId="1107674134" sldId="283"/>
        </pc:sldMkLst>
        <pc:spChg chg="add mod">
          <ac:chgData name="Guest User" userId="" providerId="Windows Live" clId="Web-{34C40C36-A8EE-4830-A730-D9C304E379AE}" dt="2023-08-21T10:45:24.097" v="55"/>
          <ac:spMkLst>
            <pc:docMk/>
            <pc:sldMk cId="1107674134" sldId="283"/>
            <ac:spMk id="3" creationId="{8533E420-112D-FB1A-50EB-157701CC9445}"/>
          </ac:spMkLst>
        </pc:spChg>
      </pc:sldChg>
      <pc:sldChg chg="addSp modSp">
        <pc:chgData name="Guest User" userId="" providerId="Windows Live" clId="Web-{34C40C36-A8EE-4830-A730-D9C304E379AE}" dt="2023-08-21T10:45:24.097" v="55"/>
        <pc:sldMkLst>
          <pc:docMk/>
          <pc:sldMk cId="1609567643" sldId="285"/>
        </pc:sldMkLst>
        <pc:spChg chg="add mod">
          <ac:chgData name="Guest User" userId="" providerId="Windows Live" clId="Web-{34C40C36-A8EE-4830-A730-D9C304E379AE}" dt="2023-08-21T10:45:24.097" v="55"/>
          <ac:spMkLst>
            <pc:docMk/>
            <pc:sldMk cId="1609567643" sldId="285"/>
            <ac:spMk id="3" creationId="{F6ABC32A-3736-70A8-FD75-FCDFA4BA34AB}"/>
          </ac:spMkLst>
        </pc:spChg>
      </pc:sldChg>
      <pc:sldChg chg="addSp modSp">
        <pc:chgData name="Guest User" userId="" providerId="Windows Live" clId="Web-{34C40C36-A8EE-4830-A730-D9C304E379AE}" dt="2023-08-21T10:45:24.097" v="55"/>
        <pc:sldMkLst>
          <pc:docMk/>
          <pc:sldMk cId="4106438572" sldId="286"/>
        </pc:sldMkLst>
        <pc:spChg chg="add mod">
          <ac:chgData name="Guest User" userId="" providerId="Windows Live" clId="Web-{34C40C36-A8EE-4830-A730-D9C304E379AE}" dt="2023-08-21T10:45:24.097" v="55"/>
          <ac:spMkLst>
            <pc:docMk/>
            <pc:sldMk cId="4106438572" sldId="286"/>
            <ac:spMk id="5" creationId="{8462681F-3339-06B8-1F49-2DEEBB47359F}"/>
          </ac:spMkLst>
        </pc:spChg>
      </pc:sldChg>
      <pc:sldChg chg="addSp modSp">
        <pc:chgData name="Guest User" userId="" providerId="Windows Live" clId="Web-{34C40C36-A8EE-4830-A730-D9C304E379AE}" dt="2023-08-21T10:45:24.097" v="55"/>
        <pc:sldMkLst>
          <pc:docMk/>
          <pc:sldMk cId="3326885183" sldId="287"/>
        </pc:sldMkLst>
        <pc:spChg chg="add mod">
          <ac:chgData name="Guest User" userId="" providerId="Windows Live" clId="Web-{34C40C36-A8EE-4830-A730-D9C304E379AE}" dt="2023-08-21T10:45:24.097" v="55"/>
          <ac:spMkLst>
            <pc:docMk/>
            <pc:sldMk cId="3326885183" sldId="287"/>
            <ac:spMk id="5" creationId="{688E1C53-A33C-2F7D-A65F-53CAC4D3F9EA}"/>
          </ac:spMkLst>
        </pc:spChg>
      </pc:sldChg>
      <pc:sldChg chg="addSp modSp">
        <pc:chgData name="Guest User" userId="" providerId="Windows Live" clId="Web-{34C40C36-A8EE-4830-A730-D9C304E379AE}" dt="2023-08-21T10:45:24.097" v="55"/>
        <pc:sldMkLst>
          <pc:docMk/>
          <pc:sldMk cId="636954793" sldId="288"/>
        </pc:sldMkLst>
        <pc:spChg chg="add mod">
          <ac:chgData name="Guest User" userId="" providerId="Windows Live" clId="Web-{34C40C36-A8EE-4830-A730-D9C304E379AE}" dt="2023-08-21T10:45:24.097" v="55"/>
          <ac:spMkLst>
            <pc:docMk/>
            <pc:sldMk cId="636954793" sldId="288"/>
            <ac:spMk id="4" creationId="{B9E59F0D-2AD3-9170-4365-B2F2A58D384D}"/>
          </ac:spMkLst>
        </pc:spChg>
      </pc:sldChg>
      <pc:sldChg chg="addSp modSp">
        <pc:chgData name="Guest User" userId="" providerId="Windows Live" clId="Web-{34C40C36-A8EE-4830-A730-D9C304E379AE}" dt="2023-08-21T10:45:24.097" v="55"/>
        <pc:sldMkLst>
          <pc:docMk/>
          <pc:sldMk cId="1808844705" sldId="289"/>
        </pc:sldMkLst>
        <pc:spChg chg="add mod">
          <ac:chgData name="Guest User" userId="" providerId="Windows Live" clId="Web-{34C40C36-A8EE-4830-A730-D9C304E379AE}" dt="2023-08-21T10:45:24.097" v="55"/>
          <ac:spMkLst>
            <pc:docMk/>
            <pc:sldMk cId="1808844705" sldId="289"/>
            <ac:spMk id="10" creationId="{80137535-676B-E0F2-6645-CF70A025103E}"/>
          </ac:spMkLst>
        </pc:spChg>
      </pc:sldChg>
      <pc:sldChg chg="addSp modSp">
        <pc:chgData name="Guest User" userId="" providerId="Windows Live" clId="Web-{34C40C36-A8EE-4830-A730-D9C304E379AE}" dt="2023-08-21T10:45:24.097" v="55"/>
        <pc:sldMkLst>
          <pc:docMk/>
          <pc:sldMk cId="197513119" sldId="290"/>
        </pc:sldMkLst>
        <pc:spChg chg="add mod">
          <ac:chgData name="Guest User" userId="" providerId="Windows Live" clId="Web-{34C40C36-A8EE-4830-A730-D9C304E379AE}" dt="2023-08-21T10:45:24.097" v="55"/>
          <ac:spMkLst>
            <pc:docMk/>
            <pc:sldMk cId="197513119" sldId="290"/>
            <ac:spMk id="4" creationId="{BD6DE9A0-A64C-FB55-6868-029B1E7DD721}"/>
          </ac:spMkLst>
        </pc:spChg>
      </pc:sldChg>
      <pc:sldChg chg="addSp modSp">
        <pc:chgData name="Guest User" userId="" providerId="Windows Live" clId="Web-{34C40C36-A8EE-4830-A730-D9C304E379AE}" dt="2023-08-21T10:45:24.097" v="55"/>
        <pc:sldMkLst>
          <pc:docMk/>
          <pc:sldMk cId="341840942" sldId="291"/>
        </pc:sldMkLst>
        <pc:spChg chg="add mod">
          <ac:chgData name="Guest User" userId="" providerId="Windows Live" clId="Web-{34C40C36-A8EE-4830-A730-D9C304E379AE}" dt="2023-08-21T10:45:24.097" v="55"/>
          <ac:spMkLst>
            <pc:docMk/>
            <pc:sldMk cId="341840942" sldId="291"/>
            <ac:spMk id="2" creationId="{AE508692-0CDA-F935-274E-42724C5828A3}"/>
          </ac:spMkLst>
        </pc:spChg>
      </pc:sldChg>
      <pc:sldChg chg="addSp delSp modSp mod setBg">
        <pc:chgData name="Guest User" userId="" providerId="Windows Live" clId="Web-{34C40C36-A8EE-4830-A730-D9C304E379AE}" dt="2023-08-21T12:19:39.118" v="61" actId="14100"/>
        <pc:sldMkLst>
          <pc:docMk/>
          <pc:sldMk cId="3129619841" sldId="292"/>
        </pc:sldMkLst>
        <pc:spChg chg="mod">
          <ac:chgData name="Guest User" userId="" providerId="Windows Live" clId="Web-{34C40C36-A8EE-4830-A730-D9C304E379AE}" dt="2023-08-21T12:19:39.118" v="61" actId="14100"/>
          <ac:spMkLst>
            <pc:docMk/>
            <pc:sldMk cId="3129619841" sldId="292"/>
            <ac:spMk id="2" creationId="{3BB9B125-5B38-93BC-2AEC-D861E381FA48}"/>
          </ac:spMkLst>
        </pc:spChg>
        <pc:spChg chg="ord">
          <ac:chgData name="Guest User" userId="" providerId="Windows Live" clId="Web-{34C40C36-A8EE-4830-A730-D9C304E379AE}" dt="2023-08-21T12:19:21.071" v="60"/>
          <ac:spMkLst>
            <pc:docMk/>
            <pc:sldMk cId="3129619841" sldId="292"/>
            <ac:spMk id="3" creationId="{2E11E77B-F3EC-13B5-9446-6009C8C6F3EF}"/>
          </ac:spMkLst>
        </pc:spChg>
        <pc:spChg chg="mod">
          <ac:chgData name="Guest User" userId="" providerId="Windows Live" clId="Web-{34C40C36-A8EE-4830-A730-D9C304E379AE}" dt="2023-08-21T12:19:21.071" v="60"/>
          <ac:spMkLst>
            <pc:docMk/>
            <pc:sldMk cId="3129619841" sldId="292"/>
            <ac:spMk id="4" creationId="{AFA96B57-E43A-C4AE-5DDC-73FD4E37617B}"/>
          </ac:spMkLst>
        </pc:spChg>
        <pc:spChg chg="add mod">
          <ac:chgData name="Guest User" userId="" providerId="Windows Live" clId="Web-{34C40C36-A8EE-4830-A730-D9C304E379AE}" dt="2023-08-21T12:19:21.071" v="60"/>
          <ac:spMkLst>
            <pc:docMk/>
            <pc:sldMk cId="3129619841" sldId="292"/>
            <ac:spMk id="6" creationId="{0AFC6B32-066F-8FF5-B181-5AB42FC95901}"/>
          </ac:spMkLst>
        </pc:spChg>
        <pc:spChg chg="add del">
          <ac:chgData name="Guest User" userId="" providerId="Windows Live" clId="Web-{34C40C36-A8EE-4830-A730-D9C304E379AE}" dt="2023-08-21T12:19:21.071" v="60"/>
          <ac:spMkLst>
            <pc:docMk/>
            <pc:sldMk cId="3129619841" sldId="292"/>
            <ac:spMk id="157" creationId="{03756949-AC79-48CD-A920-B0FE10D230F5}"/>
          </ac:spMkLst>
        </pc:spChg>
        <pc:grpChg chg="add del">
          <ac:chgData name="Guest User" userId="" providerId="Windows Live" clId="Web-{34C40C36-A8EE-4830-A730-D9C304E379AE}" dt="2023-08-21T12:19:21.071" v="60"/>
          <ac:grpSpMkLst>
            <pc:docMk/>
            <pc:sldMk cId="3129619841" sldId="292"/>
            <ac:grpSpMk id="11" creationId="{A24E966C-35F3-4DB1-8C23-4BC252E4E4A2}"/>
          </ac:grpSpMkLst>
        </pc:grpChg>
        <pc:grpChg chg="add del">
          <ac:chgData name="Guest User" userId="" providerId="Windows Live" clId="Web-{34C40C36-A8EE-4830-A730-D9C304E379AE}" dt="2023-08-21T12:19:21.071" v="60"/>
          <ac:grpSpMkLst>
            <pc:docMk/>
            <pc:sldMk cId="3129619841" sldId="292"/>
            <ac:grpSpMk id="52" creationId="{4522F6F2-D276-4B44-927D-595B62E8F527}"/>
          </ac:grpSpMkLst>
        </pc:grpChg>
        <pc:grpChg chg="add del">
          <ac:chgData name="Guest User" userId="" providerId="Windows Live" clId="Web-{34C40C36-A8EE-4830-A730-D9C304E379AE}" dt="2023-08-21T12:19:21.071" v="60"/>
          <ac:grpSpMkLst>
            <pc:docMk/>
            <pc:sldMk cId="3129619841" sldId="292"/>
            <ac:grpSpMk id="56" creationId="{9A210947-19DD-4D82-9001-EB4FD3CA889B}"/>
          </ac:grpSpMkLst>
        </pc:grpChg>
        <pc:grpChg chg="add del">
          <ac:chgData name="Guest User" userId="" providerId="Windows Live" clId="Web-{34C40C36-A8EE-4830-A730-D9C304E379AE}" dt="2023-08-21T12:19:21.071" v="60"/>
          <ac:grpSpMkLst>
            <pc:docMk/>
            <pc:sldMk cId="3129619841" sldId="292"/>
            <ac:grpSpMk id="116" creationId="{E6954C68-F4A8-4F2A-82C0-11A25835A8B8}"/>
          </ac:grpSpMkLst>
        </pc:grpChg>
        <pc:picChg chg="mod">
          <ac:chgData name="Guest User" userId="" providerId="Windows Live" clId="Web-{34C40C36-A8EE-4830-A730-D9C304E379AE}" dt="2023-08-21T12:19:21.071" v="60"/>
          <ac:picMkLst>
            <pc:docMk/>
            <pc:sldMk cId="3129619841" sldId="292"/>
            <ac:picMk id="5" creationId="{79AC5FFE-44BB-D3BC-DBEA-D21420602C05}"/>
          </ac:picMkLst>
        </pc:picChg>
        <pc:picChg chg="add del">
          <ac:chgData name="Guest User" userId="" providerId="Windows Live" clId="Web-{34C40C36-A8EE-4830-A730-D9C304E379AE}" dt="2023-08-21T12:19:21.071" v="60"/>
          <ac:picMkLst>
            <pc:docMk/>
            <pc:sldMk cId="3129619841" sldId="292"/>
            <ac:picMk id="9" creationId="{519FA62B-A2C9-49F5-8C45-9D5CDCD72B49}"/>
          </ac:picMkLst>
        </pc:picChg>
        <pc:picChg chg="add del">
          <ac:chgData name="Guest User" userId="" providerId="Windows Live" clId="Web-{34C40C36-A8EE-4830-A730-D9C304E379AE}" dt="2023-08-21T12:19:21.071" v="60"/>
          <ac:picMkLst>
            <pc:docMk/>
            <pc:sldMk cId="3129619841" sldId="292"/>
            <ac:picMk id="114" creationId="{C1AD4796-F060-464A-9B99-CA7A8F803277}"/>
          </ac:picMkLst>
        </pc:picChg>
      </pc:sldChg>
      <pc:sldChg chg="addSp delSp modSp mod setBg setClrOvrMap">
        <pc:chgData name="Guest User" userId="" providerId="Windows Live" clId="Web-{34C40C36-A8EE-4830-A730-D9C304E379AE}" dt="2023-08-21T12:21:03.090" v="66" actId="1076"/>
        <pc:sldMkLst>
          <pc:docMk/>
          <pc:sldMk cId="1494594275" sldId="293"/>
        </pc:sldMkLst>
        <pc:spChg chg="mod">
          <ac:chgData name="Guest User" userId="" providerId="Windows Live" clId="Web-{34C40C36-A8EE-4830-A730-D9C304E379AE}" dt="2023-08-21T12:21:03.090" v="66" actId="1076"/>
          <ac:spMkLst>
            <pc:docMk/>
            <pc:sldMk cId="1494594275" sldId="293"/>
            <ac:spMk id="2" creationId="{227E7339-5CC8-AE94-97D3-4024ED67B5A6}"/>
          </ac:spMkLst>
        </pc:spChg>
        <pc:spChg chg="add del">
          <ac:chgData name="Guest User" userId="" providerId="Windows Live" clId="Web-{34C40C36-A8EE-4830-A730-D9C304E379AE}" dt="2023-08-21T10:38:19.147" v="9"/>
          <ac:spMkLst>
            <pc:docMk/>
            <pc:sldMk cId="1494594275" sldId="293"/>
            <ac:spMk id="79" creationId="{5BE62A68-92FB-4DA6-B1D6-FA043544A9A9}"/>
          </ac:spMkLst>
        </pc:spChg>
        <pc:spChg chg="add del">
          <ac:chgData name="Guest User" userId="" providerId="Windows Live" clId="Web-{34C40C36-A8EE-4830-A730-D9C304E379AE}" dt="2023-08-21T10:40:58.324" v="24"/>
          <ac:spMkLst>
            <pc:docMk/>
            <pc:sldMk cId="1494594275" sldId="293"/>
            <ac:spMk id="80" creationId="{4E5D51F4-4B2C-4E92-AD42-C0F8079BD222}"/>
          </ac:spMkLst>
        </pc:spChg>
        <pc:spChg chg="add del">
          <ac:chgData name="Guest User" userId="" providerId="Windows Live" clId="Web-{34C40C36-A8EE-4830-A730-D9C304E379AE}" dt="2023-08-21T10:40:58.324" v="24"/>
          <ac:spMkLst>
            <pc:docMk/>
            <pc:sldMk cId="1494594275" sldId="293"/>
            <ac:spMk id="112" creationId="{4C3D77CC-6916-4BF8-8CDF-71E4BF2E662F}"/>
          </ac:spMkLst>
        </pc:spChg>
        <pc:spChg chg="add del">
          <ac:chgData name="Guest User" userId="" providerId="Windows Live" clId="Web-{34C40C36-A8EE-4830-A730-D9C304E379AE}" dt="2023-08-21T10:38:19.147" v="9"/>
          <ac:spMkLst>
            <pc:docMk/>
            <pc:sldMk cId="1494594275" sldId="293"/>
            <ac:spMk id="115" creationId="{7C30BDFE-E13B-4CD1-9371-FAEDFF80CD7D}"/>
          </ac:spMkLst>
        </pc:spChg>
        <pc:spChg chg="add del">
          <ac:chgData name="Guest User" userId="" providerId="Windows Live" clId="Web-{34C40C36-A8EE-4830-A730-D9C304E379AE}" dt="2023-08-21T10:38:26.023" v="11"/>
          <ac:spMkLst>
            <pc:docMk/>
            <pc:sldMk cId="1494594275" sldId="293"/>
            <ac:spMk id="129" creationId="{1B01FD75-57B4-4FE5-897D-D1E45CCFFC23}"/>
          </ac:spMkLst>
        </pc:spChg>
        <pc:spChg chg="add mod">
          <ac:chgData name="Guest User" userId="" providerId="Windows Live" clId="Web-{34C40C36-A8EE-4830-A730-D9C304E379AE}" dt="2023-08-21T12:20:28.370" v="63"/>
          <ac:spMkLst>
            <pc:docMk/>
            <pc:sldMk cId="1494594275" sldId="293"/>
            <ac:spMk id="1012" creationId="{7D732D2C-CFF2-0CDD-21E4-772B8D4CB73F}"/>
          </ac:spMkLst>
        </pc:spChg>
        <pc:grpChg chg="add del">
          <ac:chgData name="Guest User" userId="" providerId="Windows Live" clId="Web-{34C40C36-A8EE-4830-A730-D9C304E379AE}" dt="2023-08-21T10:40:58.324" v="24"/>
          <ac:grpSpMkLst>
            <pc:docMk/>
            <pc:sldMk cId="1494594275" sldId="293"/>
            <ac:grpSpMk id="81" creationId="{B90ADF90-29DF-49C2-92C5-E75C306EDEB6}"/>
          </ac:grpSpMkLst>
        </pc:grpChg>
        <pc:grpChg chg="add del">
          <ac:chgData name="Guest User" userId="" providerId="Windows Live" clId="Web-{34C40C36-A8EE-4830-A730-D9C304E379AE}" dt="2023-08-21T10:38:19.147" v="9"/>
          <ac:grpSpMkLst>
            <pc:docMk/>
            <pc:sldMk cId="1494594275" sldId="293"/>
            <ac:grpSpMk id="86" creationId="{03CA880E-A155-41A2-B87D-21AC3CE33317}"/>
          </ac:grpSpMkLst>
        </pc:grpChg>
        <pc:grpChg chg="add del">
          <ac:chgData name="Guest User" userId="" providerId="Windows Live" clId="Web-{34C40C36-A8EE-4830-A730-D9C304E379AE}" dt="2023-08-21T10:40:58.324" v="24"/>
          <ac:grpSpMkLst>
            <pc:docMk/>
            <pc:sldMk cId="1494594275" sldId="293"/>
            <ac:grpSpMk id="114" creationId="{96E8897B-113F-4BE0-A8B0-6467E5A2E03E}"/>
          </ac:grpSpMkLst>
        </pc:grpChg>
        <pc:grpChg chg="add del">
          <ac:chgData name="Guest User" userId="" providerId="Windows Live" clId="Web-{34C40C36-A8EE-4830-A730-D9C304E379AE}" dt="2023-08-21T10:38:19.147" v="9"/>
          <ac:grpSpMkLst>
            <pc:docMk/>
            <pc:sldMk cId="1494594275" sldId="293"/>
            <ac:grpSpMk id="117" creationId="{A847D4E2-EA7B-40EF-8062-D1FAF838F65F}"/>
          </ac:grpSpMkLst>
        </pc:grpChg>
        <pc:graphicFrameChg chg="mod ord modGraphic">
          <ac:chgData name="Guest User" userId="" providerId="Windows Live" clId="Web-{34C40C36-A8EE-4830-A730-D9C304E379AE}" dt="2023-08-21T12:20:40.855" v="64" actId="1076"/>
          <ac:graphicFrameMkLst>
            <pc:docMk/>
            <pc:sldMk cId="1494594275" sldId="293"/>
            <ac:graphicFrameMk id="77" creationId="{1B275642-6734-0DFB-46EE-8CA58BB728ED}"/>
          </ac:graphicFrameMkLst>
        </pc:graphicFrameChg>
        <pc:picChg chg="add del">
          <ac:chgData name="Guest User" userId="" providerId="Windows Live" clId="Web-{34C40C36-A8EE-4830-A730-D9C304E379AE}" dt="2023-08-21T10:38:19.147" v="9"/>
          <ac:picMkLst>
            <pc:docMk/>
            <pc:sldMk cId="1494594275" sldId="293"/>
            <ac:picMk id="84" creationId="{10A6DFCC-5864-48A7-8196-CBCF038BB88B}"/>
          </ac:picMkLst>
        </pc:picChg>
        <pc:picChg chg="add del">
          <ac:chgData name="Guest User" userId="" providerId="Windows Live" clId="Web-{34C40C36-A8EE-4830-A730-D9C304E379AE}" dt="2023-08-21T10:40:58.324" v="24"/>
          <ac:picMkLst>
            <pc:docMk/>
            <pc:sldMk cId="1494594275" sldId="293"/>
            <ac:picMk id="113" creationId="{E642A42B-C95B-433E-9A81-2174F72875CE}"/>
          </ac:picMkLst>
        </pc:picChg>
        <pc:picChg chg="add del">
          <ac:chgData name="Guest User" userId="" providerId="Windows Live" clId="Web-{34C40C36-A8EE-4830-A730-D9C304E379AE}" dt="2023-08-21T10:40:58.324" v="24"/>
          <ac:picMkLst>
            <pc:docMk/>
            <pc:sldMk cId="1494594275" sldId="293"/>
            <ac:picMk id="146" creationId="{B9535DE4-FAFA-446C-A46C-F06D18D30564}"/>
          </ac:picMkLst>
        </pc:picChg>
      </pc:sldChg>
      <pc:sldMasterChg chg="mod modSldLayout">
        <pc:chgData name="Guest User" userId="" providerId="Windows Live" clId="Web-{34C40C36-A8EE-4830-A730-D9C304E379AE}" dt="2023-08-21T10:45:28.285" v="56"/>
        <pc:sldMasterMkLst>
          <pc:docMk/>
          <pc:sldMasterMk cId="0" sldId="2147483669"/>
        </pc:sldMasterMkLst>
        <pc:sldLayoutChg chg="mod">
          <pc:chgData name="Guest User" userId="" providerId="Windows Live" clId="Web-{34C40C36-A8EE-4830-A730-D9C304E379AE}" dt="2023-08-21T10:45:28.285" v="56"/>
          <pc:sldLayoutMkLst>
            <pc:docMk/>
            <pc:sldMasterMk cId="0" sldId="2147483648"/>
            <pc:sldLayoutMk cId="0" sldId="2147483650"/>
          </pc:sldLayoutMkLst>
        </pc:sldLayoutChg>
        <pc:sldLayoutChg chg="mod">
          <pc:chgData name="Guest User" userId="" providerId="Windows Live" clId="Web-{34C40C36-A8EE-4830-A730-D9C304E379AE}" dt="2023-08-21T10:45:28.285" v="56"/>
          <pc:sldLayoutMkLst>
            <pc:docMk/>
            <pc:sldMasterMk cId="0" sldId="2147483648"/>
            <pc:sldLayoutMk cId="0" sldId="2147483651"/>
          </pc:sldLayoutMkLst>
        </pc:sldLayoutChg>
        <pc:sldLayoutChg chg="mod">
          <pc:chgData name="Guest User" userId="" providerId="Windows Live" clId="Web-{34C40C36-A8EE-4830-A730-D9C304E379AE}" dt="2023-08-21T10:45:28.285" v="56"/>
          <pc:sldLayoutMkLst>
            <pc:docMk/>
            <pc:sldMasterMk cId="0" sldId="2147483648"/>
            <pc:sldLayoutMk cId="0" sldId="2147483652"/>
          </pc:sldLayoutMkLst>
        </pc:sldLayoutChg>
        <pc:sldLayoutChg chg="mod">
          <pc:chgData name="Guest User" userId="" providerId="Windows Live" clId="Web-{34C40C36-A8EE-4830-A730-D9C304E379AE}" dt="2023-08-21T10:45:28.285" v="56"/>
          <pc:sldLayoutMkLst>
            <pc:docMk/>
            <pc:sldMasterMk cId="0" sldId="2147483648"/>
            <pc:sldLayoutMk cId="0" sldId="2147483653"/>
          </pc:sldLayoutMkLst>
        </pc:sldLayoutChg>
        <pc:sldLayoutChg chg="mod">
          <pc:chgData name="Guest User" userId="" providerId="Windows Live" clId="Web-{34C40C36-A8EE-4830-A730-D9C304E379AE}" dt="2023-08-21T10:45:28.285" v="56"/>
          <pc:sldLayoutMkLst>
            <pc:docMk/>
            <pc:sldMasterMk cId="0" sldId="2147483648"/>
            <pc:sldLayoutMk cId="0" sldId="2147483654"/>
          </pc:sldLayoutMkLst>
        </pc:sldLayoutChg>
        <pc:sldLayoutChg chg="mod">
          <pc:chgData name="Guest User" userId="" providerId="Windows Live" clId="Web-{34C40C36-A8EE-4830-A730-D9C304E379AE}" dt="2023-08-21T10:45:28.285" v="56"/>
          <pc:sldLayoutMkLst>
            <pc:docMk/>
            <pc:sldMasterMk cId="0" sldId="2147483648"/>
            <pc:sldLayoutMk cId="0" sldId="2147483655"/>
          </pc:sldLayoutMkLst>
        </pc:sldLayoutChg>
        <pc:sldLayoutChg chg="mod">
          <pc:chgData name="Guest User" userId="" providerId="Windows Live" clId="Web-{34C40C36-A8EE-4830-A730-D9C304E379AE}" dt="2023-08-21T10:45:28.285" v="56"/>
          <pc:sldLayoutMkLst>
            <pc:docMk/>
            <pc:sldMasterMk cId="0" sldId="2147483648"/>
            <pc:sldLayoutMk cId="0" sldId="2147483656"/>
          </pc:sldLayoutMkLst>
        </pc:sldLayoutChg>
        <pc:sldLayoutChg chg="mod">
          <pc:chgData name="Guest User" userId="" providerId="Windows Live" clId="Web-{34C40C36-A8EE-4830-A730-D9C304E379AE}" dt="2023-08-21T10:45:28.285" v="56"/>
          <pc:sldLayoutMkLst>
            <pc:docMk/>
            <pc:sldMasterMk cId="0" sldId="2147483648"/>
            <pc:sldLayoutMk cId="0" sldId="2147483657"/>
          </pc:sldLayoutMkLst>
        </pc:sldLayoutChg>
        <pc:sldLayoutChg chg="mod">
          <pc:chgData name="Guest User" userId="" providerId="Windows Live" clId="Web-{34C40C36-A8EE-4830-A730-D9C304E379AE}" dt="2023-08-21T10:45:28.285" v="56"/>
          <pc:sldLayoutMkLst>
            <pc:docMk/>
            <pc:sldMasterMk cId="0" sldId="2147483648"/>
            <pc:sldLayoutMk cId="0" sldId="2147483658"/>
          </pc:sldLayoutMkLst>
        </pc:sldLayoutChg>
        <pc:sldLayoutChg chg="mod">
          <pc:chgData name="Guest User" userId="" providerId="Windows Live" clId="Web-{34C40C36-A8EE-4830-A730-D9C304E379AE}" dt="2023-08-21T10:45:28.285" v="56"/>
          <pc:sldLayoutMkLst>
            <pc:docMk/>
            <pc:sldMasterMk cId="0" sldId="2147483648"/>
            <pc:sldLayoutMk cId="0" sldId="2147483659"/>
          </pc:sldLayoutMkLst>
        </pc:sldLayoutChg>
        <pc:sldLayoutChg chg="mod">
          <pc:chgData name="Guest User" userId="" providerId="Windows Live" clId="Web-{34C40C36-A8EE-4830-A730-D9C304E379AE}" dt="2023-08-21T10:45:28.285" v="56"/>
          <pc:sldLayoutMkLst>
            <pc:docMk/>
            <pc:sldMasterMk cId="0" sldId="2147483648"/>
            <pc:sldLayoutMk cId="0" sldId="2147483660"/>
          </pc:sldLayoutMkLst>
        </pc:sldLayoutChg>
        <pc:sldLayoutChg chg="mod">
          <pc:chgData name="Guest User" userId="" providerId="Windows Live" clId="Web-{34C40C36-A8EE-4830-A730-D9C304E379AE}" dt="2023-08-21T10:45:28.285" v="56"/>
          <pc:sldLayoutMkLst>
            <pc:docMk/>
            <pc:sldMasterMk cId="0" sldId="2147483648"/>
            <pc:sldLayoutMk cId="0" sldId="2147483661"/>
          </pc:sldLayoutMkLst>
        </pc:sldLayoutChg>
        <pc:sldLayoutChg chg="mod">
          <pc:chgData name="Guest User" userId="" providerId="Windows Live" clId="Web-{34C40C36-A8EE-4830-A730-D9C304E379AE}" dt="2023-08-21T10:45:28.285" v="56"/>
          <pc:sldLayoutMkLst>
            <pc:docMk/>
            <pc:sldMasterMk cId="0" sldId="2147483648"/>
            <pc:sldLayoutMk cId="0" sldId="2147483663"/>
          </pc:sldLayoutMkLst>
        </pc:sldLayoutChg>
        <pc:sldLayoutChg chg="mod">
          <pc:chgData name="Guest User" userId="" providerId="Windows Live" clId="Web-{34C40C36-A8EE-4830-A730-D9C304E379AE}" dt="2023-08-21T10:45:28.285" v="56"/>
          <pc:sldLayoutMkLst>
            <pc:docMk/>
            <pc:sldMasterMk cId="0" sldId="2147483648"/>
            <pc:sldLayoutMk cId="0" sldId="2147483666"/>
          </pc:sldLayoutMkLst>
        </pc:sldLayoutChg>
        <pc:sldLayoutChg chg="mod">
          <pc:chgData name="Guest User" userId="" providerId="Windows Live" clId="Web-{34C40C36-A8EE-4830-A730-D9C304E379AE}" dt="2023-08-21T10:45:28.285" v="56"/>
          <pc:sldLayoutMkLst>
            <pc:docMk/>
            <pc:sldMasterMk cId="0" sldId="2147483648"/>
            <pc:sldLayoutMk cId="0" sldId="2147483667"/>
          </pc:sldLayoutMkLst>
        </pc:sldLayoutChg>
        <pc:sldLayoutChg chg="mod">
          <pc:chgData name="Guest User" userId="" providerId="Windows Live" clId="Web-{34C40C36-A8EE-4830-A730-D9C304E379AE}" dt="2023-08-21T10:45:28.285" v="56"/>
          <pc:sldLayoutMkLst>
            <pc:docMk/>
            <pc:sldMasterMk cId="0" sldId="2147483648"/>
            <pc:sldLayoutMk cId="0" sldId="2147483668"/>
          </pc:sldLayoutMkLst>
        </pc:sldLayoutChg>
        <pc:sldLayoutChg chg="mod">
          <pc:chgData name="Guest User" userId="" providerId="Windows Live" clId="Web-{34C40C36-A8EE-4830-A730-D9C304E379AE}" dt="2023-08-21T10:45:28.285" v="56"/>
          <pc:sldLayoutMkLst>
            <pc:docMk/>
            <pc:sldMasterMk cId="0" sldId="2147483648"/>
            <pc:sldLayoutMk cId="0" sldId="2147483670"/>
          </pc:sldLayoutMkLst>
        </pc:sldLayoutChg>
      </pc:sldMasterChg>
    </pc:docChg>
  </pc:docChgLst>
  <pc:docChgLst>
    <pc:chgData name="Guest User" providerId="Windows Live" clId="Web-{F6224CBE-58E2-4DAF-8A09-F0D51BD404E0}"/>
    <pc:docChg chg="addSld modSld">
      <pc:chgData name="Guest User" userId="" providerId="Windows Live" clId="Web-{F6224CBE-58E2-4DAF-8A09-F0D51BD404E0}" dt="2023-08-21T10:32:21.925" v="136"/>
      <pc:docMkLst>
        <pc:docMk/>
      </pc:docMkLst>
      <pc:sldChg chg="addSp delSp modSp new mod setBg">
        <pc:chgData name="Guest User" userId="" providerId="Windows Live" clId="Web-{F6224CBE-58E2-4DAF-8A09-F0D51BD404E0}" dt="2023-08-21T10:03:41.052" v="54"/>
        <pc:sldMkLst>
          <pc:docMk/>
          <pc:sldMk cId="3129619841" sldId="292"/>
        </pc:sldMkLst>
        <pc:spChg chg="mod ord">
          <ac:chgData name="Guest User" userId="" providerId="Windows Live" clId="Web-{F6224CBE-58E2-4DAF-8A09-F0D51BD404E0}" dt="2023-08-21T09:57:36.606" v="52"/>
          <ac:spMkLst>
            <pc:docMk/>
            <pc:sldMk cId="3129619841" sldId="292"/>
            <ac:spMk id="2" creationId="{3BB9B125-5B38-93BC-2AEC-D861E381FA48}"/>
          </ac:spMkLst>
        </pc:spChg>
        <pc:spChg chg="add mod ord">
          <ac:chgData name="Guest User" userId="" providerId="Windows Live" clId="Web-{F6224CBE-58E2-4DAF-8A09-F0D51BD404E0}" dt="2023-08-21T09:57:36.606" v="52"/>
          <ac:spMkLst>
            <pc:docMk/>
            <pc:sldMk cId="3129619841" sldId="292"/>
            <ac:spMk id="3" creationId="{2E11E77B-F3EC-13B5-9446-6009C8C6F3EF}"/>
          </ac:spMkLst>
        </pc:spChg>
        <pc:spChg chg="add mod">
          <ac:chgData name="Guest User" userId="" providerId="Windows Live" clId="Web-{F6224CBE-58E2-4DAF-8A09-F0D51BD404E0}" dt="2023-08-21T09:57:36.606" v="52"/>
          <ac:spMkLst>
            <pc:docMk/>
            <pc:sldMk cId="3129619841" sldId="292"/>
            <ac:spMk id="4" creationId="{AFA96B57-E43A-C4AE-5DDC-73FD4E37617B}"/>
          </ac:spMkLst>
        </pc:spChg>
        <pc:grpChg chg="add del">
          <ac:chgData name="Guest User" userId="" providerId="Windows Live" clId="Web-{F6224CBE-58E2-4DAF-8A09-F0D51BD404E0}" dt="2023-08-21T09:57:36.606" v="52"/>
          <ac:grpSpMkLst>
            <pc:docMk/>
            <pc:sldMk cId="3129619841" sldId="292"/>
            <ac:grpSpMk id="11" creationId="{A24E966C-35F3-4DB1-8C23-4BC252E4E4A2}"/>
          </ac:grpSpMkLst>
        </pc:grpChg>
        <pc:grpChg chg="add del">
          <ac:chgData name="Guest User" userId="" providerId="Windows Live" clId="Web-{F6224CBE-58E2-4DAF-8A09-F0D51BD404E0}" dt="2023-08-21T09:57:36.606" v="52"/>
          <ac:grpSpMkLst>
            <pc:docMk/>
            <pc:sldMk cId="3129619841" sldId="292"/>
            <ac:grpSpMk id="52" creationId="{4522F6F2-D276-4B44-927D-595B62E8F527}"/>
          </ac:grpSpMkLst>
        </pc:grpChg>
        <pc:grpChg chg="add del">
          <ac:chgData name="Guest User" userId="" providerId="Windows Live" clId="Web-{F6224CBE-58E2-4DAF-8A09-F0D51BD404E0}" dt="2023-08-21T09:57:36.606" v="52"/>
          <ac:grpSpMkLst>
            <pc:docMk/>
            <pc:sldMk cId="3129619841" sldId="292"/>
            <ac:grpSpMk id="56" creationId="{9A210947-19DD-4D82-9001-EB4FD3CA889B}"/>
          </ac:grpSpMkLst>
        </pc:grpChg>
        <pc:grpChg chg="add del">
          <ac:chgData name="Guest User" userId="" providerId="Windows Live" clId="Web-{F6224CBE-58E2-4DAF-8A09-F0D51BD404E0}" dt="2023-08-21T09:57:12.043" v="50"/>
          <ac:grpSpMkLst>
            <pc:docMk/>
            <pc:sldMk cId="3129619841" sldId="292"/>
            <ac:grpSpMk id="113" creationId="{A24E966C-35F3-4DB1-8C23-4BC252E4E4A2}"/>
          </ac:grpSpMkLst>
        </pc:grpChg>
        <pc:grpChg chg="add del">
          <ac:chgData name="Guest User" userId="" providerId="Windows Live" clId="Web-{F6224CBE-58E2-4DAF-8A09-F0D51BD404E0}" dt="2023-08-21T09:42:40.367" v="28"/>
          <ac:grpSpMkLst>
            <pc:docMk/>
            <pc:sldMk cId="3129619841" sldId="292"/>
            <ac:grpSpMk id="117" creationId="{F21A37DB-EDD2-4025-A254-7FE5E4C7AE2B}"/>
          </ac:grpSpMkLst>
        </pc:grpChg>
        <pc:grpChg chg="add del">
          <ac:chgData name="Guest User" userId="" providerId="Windows Live" clId="Web-{F6224CBE-58E2-4DAF-8A09-F0D51BD404E0}" dt="2023-08-21T09:57:12.043" v="50"/>
          <ac:grpSpMkLst>
            <pc:docMk/>
            <pc:sldMk cId="3129619841" sldId="292"/>
            <ac:grpSpMk id="158" creationId="{4522F6F2-D276-4B44-927D-595B62E8F527}"/>
          </ac:grpSpMkLst>
        </pc:grpChg>
        <pc:grpChg chg="add del">
          <ac:chgData name="Guest User" userId="" providerId="Windows Live" clId="Web-{F6224CBE-58E2-4DAF-8A09-F0D51BD404E0}" dt="2023-08-21T09:57:12.043" v="50"/>
          <ac:grpSpMkLst>
            <pc:docMk/>
            <pc:sldMk cId="3129619841" sldId="292"/>
            <ac:grpSpMk id="162" creationId="{9A210947-19DD-4D82-9001-EB4FD3CA889B}"/>
          </ac:grpSpMkLst>
        </pc:grpChg>
        <pc:grpChg chg="add del">
          <ac:chgData name="Guest User" userId="" providerId="Windows Live" clId="Web-{F6224CBE-58E2-4DAF-8A09-F0D51BD404E0}" dt="2023-08-21T09:42:40.367" v="28"/>
          <ac:grpSpMkLst>
            <pc:docMk/>
            <pc:sldMk cId="3129619841" sldId="292"/>
            <ac:grpSpMk id="173" creationId="{68961809-266D-4B4D-BE74-84C1B3CD6F28}"/>
          </ac:grpSpMkLst>
        </pc:grpChg>
        <pc:grpChg chg="add del">
          <ac:chgData name="Guest User" userId="" providerId="Windows Live" clId="Web-{F6224CBE-58E2-4DAF-8A09-F0D51BD404E0}" dt="2023-08-21T09:42:40.367" v="28"/>
          <ac:grpSpMkLst>
            <pc:docMk/>
            <pc:sldMk cId="3129619841" sldId="292"/>
            <ac:grpSpMk id="177" creationId="{B2086F72-9495-4DC4-839B-72567BA8D619}"/>
          </ac:grpSpMkLst>
        </pc:grpChg>
        <pc:grpChg chg="add del">
          <ac:chgData name="Guest User" userId="" providerId="Windows Live" clId="Web-{F6224CBE-58E2-4DAF-8A09-F0D51BD404E0}" dt="2023-08-21T09:57:36.606" v="52"/>
          <ac:grpSpMkLst>
            <pc:docMk/>
            <pc:sldMk cId="3129619841" sldId="292"/>
            <ac:grpSpMk id="219" creationId="{A24E966C-35F3-4DB1-8C23-4BC252E4E4A2}"/>
          </ac:grpSpMkLst>
        </pc:grpChg>
        <pc:grpChg chg="add del">
          <ac:chgData name="Guest User" userId="" providerId="Windows Live" clId="Web-{F6224CBE-58E2-4DAF-8A09-F0D51BD404E0}" dt="2023-08-21T09:57:36.606" v="52"/>
          <ac:grpSpMkLst>
            <pc:docMk/>
            <pc:sldMk cId="3129619841" sldId="292"/>
            <ac:grpSpMk id="220" creationId="{9C9A395D-0E3C-47A2-BD3C-E0B63FFEB93B}"/>
          </ac:grpSpMkLst>
        </pc:grpChg>
        <pc:grpChg chg="add del">
          <ac:chgData name="Guest User" userId="" providerId="Windows Live" clId="Web-{F6224CBE-58E2-4DAF-8A09-F0D51BD404E0}" dt="2023-08-21T09:57:36.606" v="52"/>
          <ac:grpSpMkLst>
            <pc:docMk/>
            <pc:sldMk cId="3129619841" sldId="292"/>
            <ac:grpSpMk id="221" creationId="{1D4E244F-B3CC-4EA6-AEF8-9C10A9F2D650}"/>
          </ac:grpSpMkLst>
        </pc:grpChg>
        <pc:picChg chg="add mod modCrop">
          <ac:chgData name="Guest User" userId="" providerId="Windows Live" clId="Web-{F6224CBE-58E2-4DAF-8A09-F0D51BD404E0}" dt="2023-08-21T10:03:41.052" v="54"/>
          <ac:picMkLst>
            <pc:docMk/>
            <pc:sldMk cId="3129619841" sldId="292"/>
            <ac:picMk id="5" creationId="{79AC5FFE-44BB-D3BC-DBEA-D21420602C05}"/>
          </ac:picMkLst>
        </pc:picChg>
        <pc:picChg chg="add del">
          <ac:chgData name="Guest User" userId="" providerId="Windows Live" clId="Web-{F6224CBE-58E2-4DAF-8A09-F0D51BD404E0}" dt="2023-08-21T09:57:36.606" v="52"/>
          <ac:picMkLst>
            <pc:docMk/>
            <pc:sldMk cId="3129619841" sldId="292"/>
            <ac:picMk id="9" creationId="{519FA62B-A2C9-49F5-8C45-9D5CDCD72B49}"/>
          </ac:picMkLst>
        </pc:picChg>
        <pc:picChg chg="add del">
          <ac:chgData name="Guest User" userId="" providerId="Windows Live" clId="Web-{F6224CBE-58E2-4DAF-8A09-F0D51BD404E0}" dt="2023-08-21T09:57:12.043" v="50"/>
          <ac:picMkLst>
            <pc:docMk/>
            <pc:sldMk cId="3129619841" sldId="292"/>
            <ac:picMk id="112" creationId="{519FA62B-A2C9-49F5-8C45-9D5CDCD72B49}"/>
          </ac:picMkLst>
        </pc:picChg>
        <pc:picChg chg="add del">
          <ac:chgData name="Guest User" userId="" providerId="Windows Live" clId="Web-{F6224CBE-58E2-4DAF-8A09-F0D51BD404E0}" dt="2023-08-21T09:42:40.367" v="28"/>
          <ac:picMkLst>
            <pc:docMk/>
            <pc:sldMk cId="3129619841" sldId="292"/>
            <ac:picMk id="115" creationId="{38BFA449-4933-478B-B27D-ACCC557FF970}"/>
          </ac:picMkLst>
        </pc:picChg>
        <pc:picChg chg="add del">
          <ac:chgData name="Guest User" userId="" providerId="Windows Live" clId="Web-{F6224CBE-58E2-4DAF-8A09-F0D51BD404E0}" dt="2023-08-21T09:57:36.606" v="52"/>
          <ac:picMkLst>
            <pc:docMk/>
            <pc:sldMk cId="3129619841" sldId="292"/>
            <ac:picMk id="218" creationId="{519FA62B-A2C9-49F5-8C45-9D5CDCD72B49}"/>
          </ac:picMkLst>
        </pc:picChg>
      </pc:sldChg>
      <pc:sldChg chg="addSp delSp modSp new mod setBg setClrOvrMap">
        <pc:chgData name="Guest User" userId="" providerId="Windows Live" clId="Web-{F6224CBE-58E2-4DAF-8A09-F0D51BD404E0}" dt="2023-08-21T10:32:21.925" v="136"/>
        <pc:sldMkLst>
          <pc:docMk/>
          <pc:sldMk cId="1494594275" sldId="293"/>
        </pc:sldMkLst>
        <pc:spChg chg="mod">
          <ac:chgData name="Guest User" userId="" providerId="Windows Live" clId="Web-{F6224CBE-58E2-4DAF-8A09-F0D51BD404E0}" dt="2023-08-21T10:32:21.925" v="136"/>
          <ac:spMkLst>
            <pc:docMk/>
            <pc:sldMk cId="1494594275" sldId="293"/>
            <ac:spMk id="2" creationId="{227E7339-5CC8-AE94-97D3-4024ED67B5A6}"/>
          </ac:spMkLst>
        </pc:spChg>
        <pc:spChg chg="add del mod">
          <ac:chgData name="Guest User" userId="" providerId="Windows Live" clId="Web-{F6224CBE-58E2-4DAF-8A09-F0D51BD404E0}" dt="2023-08-21T10:31:15.142" v="129"/>
          <ac:spMkLst>
            <pc:docMk/>
            <pc:sldMk cId="1494594275" sldId="293"/>
            <ac:spMk id="3" creationId="{B787E260-CE4A-C2F3-8202-68270F9F7EF3}"/>
          </ac:spMkLst>
        </pc:spChg>
        <pc:spChg chg="add del">
          <ac:chgData name="Guest User" userId="" providerId="Windows Live" clId="Web-{F6224CBE-58E2-4DAF-8A09-F0D51BD404E0}" dt="2023-08-21T10:28:36.747" v="107"/>
          <ac:spMkLst>
            <pc:docMk/>
            <pc:sldMk cId="1494594275" sldId="293"/>
            <ac:spMk id="9" creationId="{4E5D51F4-4B2C-4E92-AD42-C0F8079BD222}"/>
          </ac:spMkLst>
        </pc:spChg>
        <pc:spChg chg="add del">
          <ac:chgData name="Guest User" userId="" providerId="Windows Live" clId="Web-{F6224CBE-58E2-4DAF-8A09-F0D51BD404E0}" dt="2023-08-21T10:28:36.747" v="107"/>
          <ac:spMkLst>
            <pc:docMk/>
            <pc:sldMk cId="1494594275" sldId="293"/>
            <ac:spMk id="42" creationId="{4C3D77CC-6916-4BF8-8CDF-71E4BF2E662F}"/>
          </ac:spMkLst>
        </pc:spChg>
        <pc:spChg chg="add del">
          <ac:chgData name="Guest User" userId="" providerId="Windows Live" clId="Web-{F6224CBE-58E2-4DAF-8A09-F0D51BD404E0}" dt="2023-08-21T10:30:50.048" v="120"/>
          <ac:spMkLst>
            <pc:docMk/>
            <pc:sldMk cId="1494594275" sldId="293"/>
            <ac:spMk id="53" creationId="{01E1061D-CC6F-495F-9D7B-6D4E897C6E5C}"/>
          </ac:spMkLst>
        </pc:spChg>
        <pc:spChg chg="add del">
          <ac:chgData name="Guest User" userId="" providerId="Windows Live" clId="Web-{F6224CBE-58E2-4DAF-8A09-F0D51BD404E0}" dt="2023-08-21T10:30:50.048" v="120"/>
          <ac:spMkLst>
            <pc:docMk/>
            <pc:sldMk cId="1494594275" sldId="293"/>
            <ac:spMk id="54" creationId="{CD05A4A5-93FA-4AD3-8DAD-DC6476F46C28}"/>
          </ac:spMkLst>
        </pc:spChg>
        <pc:spChg chg="add del">
          <ac:chgData name="Guest User" userId="" providerId="Windows Live" clId="Web-{F6224CBE-58E2-4DAF-8A09-F0D51BD404E0}" dt="2023-08-21T10:30:55.532" v="122"/>
          <ac:spMkLst>
            <pc:docMk/>
            <pc:sldMk cId="1494594275" sldId="293"/>
            <ac:spMk id="64" creationId="{1B01FD75-57B4-4FE5-897D-D1E45CCFFC23}"/>
          </ac:spMkLst>
        </pc:spChg>
        <pc:spChg chg="add del">
          <ac:chgData name="Guest User" userId="" providerId="Windows Live" clId="Web-{F6224CBE-58E2-4DAF-8A09-F0D51BD404E0}" dt="2023-08-21T10:31:04.157" v="124"/>
          <ac:spMkLst>
            <pc:docMk/>
            <pc:sldMk cId="1494594275" sldId="293"/>
            <ac:spMk id="67" creationId="{1B01FD75-57B4-4FE5-897D-D1E45CCFFC23}"/>
          </ac:spMkLst>
        </pc:spChg>
        <pc:spChg chg="add del">
          <ac:chgData name="Guest User" userId="" providerId="Windows Live" clId="Web-{F6224CBE-58E2-4DAF-8A09-F0D51BD404E0}" dt="2023-08-21T10:31:10.548" v="126"/>
          <ac:spMkLst>
            <pc:docMk/>
            <pc:sldMk cId="1494594275" sldId="293"/>
            <ac:spMk id="71" creationId="{01F67CC9-D773-4B4B-8A55-D5DAEC3414BD}"/>
          </ac:spMkLst>
        </pc:spChg>
        <pc:spChg chg="add del">
          <ac:chgData name="Guest User" userId="" providerId="Windows Live" clId="Web-{F6224CBE-58E2-4DAF-8A09-F0D51BD404E0}" dt="2023-08-21T10:31:14.876" v="128"/>
          <ac:spMkLst>
            <pc:docMk/>
            <pc:sldMk cId="1494594275" sldId="293"/>
            <ac:spMk id="74" creationId="{01F67CC9-D773-4B4B-8A55-D5DAEC3414BD}"/>
          </ac:spMkLst>
        </pc:spChg>
        <pc:spChg chg="add del">
          <ac:chgData name="Guest User" userId="" providerId="Windows Live" clId="Web-{F6224CBE-58E2-4DAF-8A09-F0D51BD404E0}" dt="2023-08-21T10:32:21.925" v="136"/>
          <ac:spMkLst>
            <pc:docMk/>
            <pc:sldMk cId="1494594275" sldId="293"/>
            <ac:spMk id="82" creationId="{01F67CC9-D773-4B4B-8A55-D5DAEC3414BD}"/>
          </ac:spMkLst>
        </pc:spChg>
        <pc:grpChg chg="add del">
          <ac:chgData name="Guest User" userId="" providerId="Windows Live" clId="Web-{F6224CBE-58E2-4DAF-8A09-F0D51BD404E0}" dt="2023-08-21T10:28:49.654" v="109"/>
          <ac:grpSpMkLst>
            <pc:docMk/>
            <pc:sldMk cId="1494594275" sldId="293"/>
            <ac:grpSpMk id="6" creationId="{4522F6F2-D276-4B44-927D-595B62E8F527}"/>
          </ac:grpSpMkLst>
        </pc:grpChg>
        <pc:grpChg chg="add del">
          <ac:chgData name="Guest User" userId="" providerId="Windows Live" clId="Web-{F6224CBE-58E2-4DAF-8A09-F0D51BD404E0}" dt="2023-08-21T10:28:36.747" v="107"/>
          <ac:grpSpMkLst>
            <pc:docMk/>
            <pc:sldMk cId="1494594275" sldId="293"/>
            <ac:grpSpMk id="11" creationId="{B90ADF90-29DF-49C2-92C5-E75C306EDEB6}"/>
          </ac:grpSpMkLst>
        </pc:grpChg>
        <pc:grpChg chg="add del">
          <ac:chgData name="Guest User" userId="" providerId="Windows Live" clId="Web-{F6224CBE-58E2-4DAF-8A09-F0D51BD404E0}" dt="2023-08-21T10:28:49.654" v="109"/>
          <ac:grpSpMkLst>
            <pc:docMk/>
            <pc:sldMk cId="1494594275" sldId="293"/>
            <ac:grpSpMk id="13" creationId="{9A210947-19DD-4D82-9001-EB4FD3CA889B}"/>
          </ac:grpSpMkLst>
        </pc:grpChg>
        <pc:grpChg chg="add del">
          <ac:chgData name="Guest User" userId="" providerId="Windows Live" clId="Web-{F6224CBE-58E2-4DAF-8A09-F0D51BD404E0}" dt="2023-08-21T10:28:36.747" v="107"/>
          <ac:grpSpMkLst>
            <pc:docMk/>
            <pc:sldMk cId="1494594275" sldId="293"/>
            <ac:grpSpMk id="44" creationId="{96E8897B-113F-4BE0-A8B0-6467E5A2E03E}"/>
          </ac:grpSpMkLst>
        </pc:grpChg>
        <pc:grpChg chg="add del">
          <ac:chgData name="Guest User" userId="" providerId="Windows Live" clId="Web-{F6224CBE-58E2-4DAF-8A09-F0D51BD404E0}" dt="2023-08-21T10:30:50.048" v="120"/>
          <ac:grpSpMkLst>
            <pc:docMk/>
            <pc:sldMk cId="1494594275" sldId="293"/>
            <ac:grpSpMk id="57" creationId="{F3D379C9-8183-4DA2-AE45-12185D8ED9BE}"/>
          </ac:grpSpMkLst>
        </pc:grpChg>
        <pc:graphicFrameChg chg="add del">
          <ac:chgData name="Guest User" userId="" providerId="Windows Live" clId="Web-{F6224CBE-58E2-4DAF-8A09-F0D51BD404E0}" dt="2023-08-21T10:28:10.684" v="103"/>
          <ac:graphicFrameMkLst>
            <pc:docMk/>
            <pc:sldMk cId="1494594275" sldId="293"/>
            <ac:graphicFrameMk id="5" creationId="{AC8F8871-7D56-9DA5-C8D6-EA3BA4B42D89}"/>
          </ac:graphicFrameMkLst>
        </pc:graphicFrameChg>
        <pc:graphicFrameChg chg="add del">
          <ac:chgData name="Guest User" userId="" providerId="Windows Live" clId="Web-{F6224CBE-58E2-4DAF-8A09-F0D51BD404E0}" dt="2023-08-21T10:28:18.856" v="105"/>
          <ac:graphicFrameMkLst>
            <pc:docMk/>
            <pc:sldMk cId="1494594275" sldId="293"/>
            <ac:graphicFrameMk id="7" creationId="{64793C1F-A427-7783-F54C-BC10BEDFEED5}"/>
          </ac:graphicFrameMkLst>
        </pc:graphicFrameChg>
        <pc:graphicFrameChg chg="add del">
          <ac:chgData name="Guest User" userId="" providerId="Windows Live" clId="Web-{F6224CBE-58E2-4DAF-8A09-F0D51BD404E0}" dt="2023-08-21T10:29:45.077" v="114"/>
          <ac:graphicFrameMkLst>
            <pc:docMk/>
            <pc:sldMk cId="1494594275" sldId="293"/>
            <ac:graphicFrameMk id="8" creationId="{3693CFC3-A117-54E2-A77A-79661A00B8C8}"/>
          </ac:graphicFrameMkLst>
        </pc:graphicFrameChg>
        <pc:graphicFrameChg chg="add del">
          <ac:chgData name="Guest User" userId="" providerId="Windows Live" clId="Web-{F6224CBE-58E2-4DAF-8A09-F0D51BD404E0}" dt="2023-08-21T10:28:36.747" v="107"/>
          <ac:graphicFrameMkLst>
            <pc:docMk/>
            <pc:sldMk cId="1494594275" sldId="293"/>
            <ac:graphicFrameMk id="10" creationId="{1CEF1C5C-0919-3D1F-E405-B80AD62CA508}"/>
          </ac:graphicFrameMkLst>
        </pc:graphicFrameChg>
        <pc:graphicFrameChg chg="add del">
          <ac:chgData name="Guest User" userId="" providerId="Windows Live" clId="Web-{F6224CBE-58E2-4DAF-8A09-F0D51BD404E0}" dt="2023-08-21T10:29:56.124" v="116"/>
          <ac:graphicFrameMkLst>
            <pc:docMk/>
            <pc:sldMk cId="1494594275" sldId="293"/>
            <ac:graphicFrameMk id="12" creationId="{2028B242-6A66-CEA5-7BF6-49592FAD22D4}"/>
          </ac:graphicFrameMkLst>
        </pc:graphicFrameChg>
        <pc:graphicFrameChg chg="add del">
          <ac:chgData name="Guest User" userId="" providerId="Windows Live" clId="Web-{F6224CBE-58E2-4DAF-8A09-F0D51BD404E0}" dt="2023-08-21T10:30:36.047" v="118"/>
          <ac:graphicFrameMkLst>
            <pc:docMk/>
            <pc:sldMk cId="1494594275" sldId="293"/>
            <ac:graphicFrameMk id="14" creationId="{2246ED8C-DF02-6C7A-E213-38FB5A16D04B}"/>
          </ac:graphicFrameMkLst>
        </pc:graphicFrameChg>
        <pc:graphicFrameChg chg="add del">
          <ac:chgData name="Guest User" userId="" providerId="Windows Live" clId="Web-{F6224CBE-58E2-4DAF-8A09-F0D51BD404E0}" dt="2023-08-21T10:30:50.048" v="120"/>
          <ac:graphicFrameMkLst>
            <pc:docMk/>
            <pc:sldMk cId="1494594275" sldId="293"/>
            <ac:graphicFrameMk id="62" creationId="{CEA42376-F786-D283-FB7E-15ED678103F1}"/>
          </ac:graphicFrameMkLst>
        </pc:graphicFrameChg>
        <pc:graphicFrameChg chg="add del">
          <ac:chgData name="Guest User" userId="" providerId="Windows Live" clId="Web-{F6224CBE-58E2-4DAF-8A09-F0D51BD404E0}" dt="2023-08-21T10:30:55.532" v="122"/>
          <ac:graphicFrameMkLst>
            <pc:docMk/>
            <pc:sldMk cId="1494594275" sldId="293"/>
            <ac:graphicFrameMk id="65" creationId="{08A16B36-249A-AD85-6135-1B36091A2C1C}"/>
          </ac:graphicFrameMkLst>
        </pc:graphicFrameChg>
        <pc:graphicFrameChg chg="add del">
          <ac:chgData name="Guest User" userId="" providerId="Windows Live" clId="Web-{F6224CBE-58E2-4DAF-8A09-F0D51BD404E0}" dt="2023-08-21T10:31:04.157" v="124"/>
          <ac:graphicFrameMkLst>
            <pc:docMk/>
            <pc:sldMk cId="1494594275" sldId="293"/>
            <ac:graphicFrameMk id="69" creationId="{0E98A40B-30FD-B4DA-AF0D-103DF14C26AA}"/>
          </ac:graphicFrameMkLst>
        </pc:graphicFrameChg>
        <pc:graphicFrameChg chg="add del">
          <ac:chgData name="Guest User" userId="" providerId="Windows Live" clId="Web-{F6224CBE-58E2-4DAF-8A09-F0D51BD404E0}" dt="2023-08-21T10:31:10.548" v="126"/>
          <ac:graphicFrameMkLst>
            <pc:docMk/>
            <pc:sldMk cId="1494594275" sldId="293"/>
            <ac:graphicFrameMk id="72" creationId="{9B77C032-5885-0C89-3681-592163DC84D4}"/>
          </ac:graphicFrameMkLst>
        </pc:graphicFrameChg>
        <pc:graphicFrameChg chg="add del">
          <ac:chgData name="Guest User" userId="" providerId="Windows Live" clId="Web-{F6224CBE-58E2-4DAF-8A09-F0D51BD404E0}" dt="2023-08-21T10:31:14.876" v="128"/>
          <ac:graphicFrameMkLst>
            <pc:docMk/>
            <pc:sldMk cId="1494594275" sldId="293"/>
            <ac:graphicFrameMk id="75" creationId="{78AF262A-7C80-3819-EE92-319017B506DA}"/>
          </ac:graphicFrameMkLst>
        </pc:graphicFrameChg>
        <pc:graphicFrameChg chg="add mod modGraphic">
          <ac:chgData name="Guest User" userId="" providerId="Windows Live" clId="Web-{F6224CBE-58E2-4DAF-8A09-F0D51BD404E0}" dt="2023-08-21T10:32:21.925" v="136"/>
          <ac:graphicFrameMkLst>
            <pc:docMk/>
            <pc:sldMk cId="1494594275" sldId="293"/>
            <ac:graphicFrameMk id="77" creationId="{1B275642-6734-0DFB-46EE-8CA58BB728ED}"/>
          </ac:graphicFrameMkLst>
        </pc:graphicFrameChg>
        <pc:picChg chg="add del">
          <ac:chgData name="Guest User" userId="" providerId="Windows Live" clId="Web-{F6224CBE-58E2-4DAF-8A09-F0D51BD404E0}" dt="2023-08-21T10:28:36.747" v="107"/>
          <ac:picMkLst>
            <pc:docMk/>
            <pc:sldMk cId="1494594275" sldId="293"/>
            <ac:picMk id="40" creationId="{E642A42B-C95B-433E-9A81-2174F72875CE}"/>
          </ac:picMkLst>
        </pc:picChg>
        <pc:picChg chg="add del">
          <ac:chgData name="Guest User" userId="" providerId="Windows Live" clId="Web-{F6224CBE-58E2-4DAF-8A09-F0D51BD404E0}" dt="2023-08-21T10:30:50.048" v="120"/>
          <ac:picMkLst>
            <pc:docMk/>
            <pc:sldMk cId="1494594275" sldId="293"/>
            <ac:picMk id="55" creationId="{05326ABA-F626-421D-B384-949D90E8FDDD}"/>
          </ac:picMkLst>
        </pc:picChg>
        <pc:picChg chg="add del">
          <ac:chgData name="Guest User" userId="" providerId="Windows Live" clId="Web-{F6224CBE-58E2-4DAF-8A09-F0D51BD404E0}" dt="2023-08-21T10:30:50.048" v="120"/>
          <ac:picMkLst>
            <pc:docMk/>
            <pc:sldMk cId="1494594275" sldId="293"/>
            <ac:picMk id="56" creationId="{F9E51962-2913-4526-AF80-C3CF79A9A048}"/>
          </ac:picMkLst>
        </pc:picChg>
        <pc:picChg chg="add del">
          <ac:chgData name="Guest User" userId="" providerId="Windows Live" clId="Web-{F6224CBE-58E2-4DAF-8A09-F0D51BD404E0}" dt="2023-08-21T10:28:49.654" v="109"/>
          <ac:picMkLst>
            <pc:docMk/>
            <pc:sldMk cId="1494594275" sldId="293"/>
            <ac:picMk id="68" creationId="{2D4EC7BA-A398-8758-BF2E-588577ED0690}"/>
          </ac:picMkLst>
        </pc:picChg>
        <pc:picChg chg="add del">
          <ac:chgData name="Guest User" userId="" providerId="Windows Live" clId="Web-{F6224CBE-58E2-4DAF-8A09-F0D51BD404E0}" dt="2023-08-21T10:28:36.747" v="107"/>
          <ac:picMkLst>
            <pc:docMk/>
            <pc:sldMk cId="1494594275" sldId="293"/>
            <ac:picMk id="73" creationId="{B9535DE4-FAFA-446C-A46C-F06D18D30564}"/>
          </ac:picMkLst>
        </pc:picChg>
      </pc:sldChg>
    </pc:docChg>
  </pc:docChgLst>
  <pc:docChgLst>
    <pc:chgData name="Guest User" providerId="Windows Live" clId="Web-{7EE4A3AE-09A2-4C2C-AEE8-AD9A76441904}"/>
    <pc:docChg chg="modSld">
      <pc:chgData name="Guest User" userId="" providerId="Windows Live" clId="Web-{7EE4A3AE-09A2-4C2C-AEE8-AD9A76441904}" dt="2023-08-21T12:23:00.960" v="2" actId="1076"/>
      <pc:docMkLst>
        <pc:docMk/>
      </pc:docMkLst>
      <pc:sldChg chg="modSp">
        <pc:chgData name="Guest User" userId="" providerId="Windows Live" clId="Web-{7EE4A3AE-09A2-4C2C-AEE8-AD9A76441904}" dt="2023-08-21T12:23:00.960" v="2" actId="1076"/>
        <pc:sldMkLst>
          <pc:docMk/>
          <pc:sldMk cId="2778287978" sldId="256"/>
        </pc:sldMkLst>
        <pc:spChg chg="mod">
          <ac:chgData name="Guest User" userId="" providerId="Windows Live" clId="Web-{7EE4A3AE-09A2-4C2C-AEE8-AD9A76441904}" dt="2023-08-21T12:23:00.960" v="2" actId="1076"/>
          <ac:spMkLst>
            <pc:docMk/>
            <pc:sldMk cId="2778287978" sldId="256"/>
            <ac:spMk id="2" creationId="{89DBABE3-72A8-2214-4613-787E9617D586}"/>
          </ac:spMkLst>
        </pc:spChg>
        <pc:spChg chg="mod">
          <ac:chgData name="Guest User" userId="" providerId="Windows Live" clId="Web-{7EE4A3AE-09A2-4C2C-AEE8-AD9A76441904}" dt="2023-08-21T12:22:54.116" v="0" actId="1076"/>
          <ac:spMkLst>
            <pc:docMk/>
            <pc:sldMk cId="2778287978" sldId="256"/>
            <ac:spMk id="5" creationId="{E92B3F42-56C7-AAF9-73CF-2B34762B35C8}"/>
          </ac:spMkLst>
        </pc:spChg>
      </pc:sldChg>
    </pc:docChg>
  </pc:docChgLst>
  <pc:docChgLst>
    <pc:chgData name="Trusha Tagade" userId="1e854b9fedc6fc29" providerId="Windows Live" clId="Web-{5D646071-C2C7-42E8-9249-108B84CC8E44}"/>
    <pc:docChg chg="addSld modSld">
      <pc:chgData name="Trusha Tagade" userId="1e854b9fedc6fc29" providerId="Windows Live" clId="Web-{5D646071-C2C7-42E8-9249-108B84CC8E44}" dt="2023-08-22T12:27:39.822" v="259"/>
      <pc:docMkLst>
        <pc:docMk/>
      </pc:docMkLst>
      <pc:sldChg chg="modSp mod setBg">
        <pc:chgData name="Trusha Tagade" userId="1e854b9fedc6fc29" providerId="Windows Live" clId="Web-{5D646071-C2C7-42E8-9249-108B84CC8E44}" dt="2023-08-22T12:26:50.773" v="257"/>
        <pc:sldMkLst>
          <pc:docMk/>
          <pc:sldMk cId="341840942" sldId="291"/>
        </pc:sldMkLst>
        <pc:spChg chg="mod">
          <ac:chgData name="Trusha Tagade" userId="1e854b9fedc6fc29" providerId="Windows Live" clId="Web-{5D646071-C2C7-42E8-9249-108B84CC8E44}" dt="2023-08-22T12:26:50.773" v="257"/>
          <ac:spMkLst>
            <pc:docMk/>
            <pc:sldMk cId="341840942" sldId="291"/>
            <ac:spMk id="2" creationId="{AE508692-0CDA-F935-274E-42724C5828A3}"/>
          </ac:spMkLst>
        </pc:spChg>
        <pc:spChg chg="mod">
          <ac:chgData name="Trusha Tagade" userId="1e854b9fedc6fc29" providerId="Windows Live" clId="Web-{5D646071-C2C7-42E8-9249-108B84CC8E44}" dt="2023-08-22T12:26:50.773" v="257"/>
          <ac:spMkLst>
            <pc:docMk/>
            <pc:sldMk cId="341840942" sldId="291"/>
            <ac:spMk id="3" creationId="{B30C2547-74B8-CB85-CE53-65928C474209}"/>
          </ac:spMkLst>
        </pc:spChg>
        <pc:picChg chg="mod">
          <ac:chgData name="Trusha Tagade" userId="1e854b9fedc6fc29" providerId="Windows Live" clId="Web-{5D646071-C2C7-42E8-9249-108B84CC8E44}" dt="2023-08-22T12:26:50.773" v="257"/>
          <ac:picMkLst>
            <pc:docMk/>
            <pc:sldMk cId="341840942" sldId="291"/>
            <ac:picMk id="4" creationId="{CCA4A7B6-FFB6-CA55-D428-A3A77015D9A9}"/>
          </ac:picMkLst>
        </pc:picChg>
      </pc:sldChg>
      <pc:sldChg chg="modSp new">
        <pc:chgData name="Trusha Tagade" userId="1e854b9fedc6fc29" providerId="Windows Live" clId="Web-{5D646071-C2C7-42E8-9249-108B84CC8E44}" dt="2023-08-22T12:27:39.822" v="259"/>
        <pc:sldMkLst>
          <pc:docMk/>
          <pc:sldMk cId="3216227103" sldId="300"/>
        </pc:sldMkLst>
        <pc:spChg chg="mod">
          <ac:chgData name="Trusha Tagade" userId="1e854b9fedc6fc29" providerId="Windows Live" clId="Web-{5D646071-C2C7-42E8-9249-108B84CC8E44}" dt="2023-08-22T12:27:39.822" v="259"/>
          <ac:spMkLst>
            <pc:docMk/>
            <pc:sldMk cId="3216227103" sldId="300"/>
            <ac:spMk id="2" creationId="{64DBD9CA-DCA1-6B5E-9676-5836AD9E2A3C}"/>
          </ac:spMkLst>
        </pc:spChg>
        <pc:spChg chg="mod">
          <ac:chgData name="Trusha Tagade" userId="1e854b9fedc6fc29" providerId="Windows Live" clId="Web-{5D646071-C2C7-42E8-9249-108B84CC8E44}" dt="2023-08-22T11:55:43.485" v="255" actId="20577"/>
          <ac:spMkLst>
            <pc:docMk/>
            <pc:sldMk cId="3216227103" sldId="300"/>
            <ac:spMk id="3" creationId="{FAB22C5A-4BB6-81E7-4218-7186212B67BC}"/>
          </ac:spMkLst>
        </pc:spChg>
      </pc:sldChg>
    </pc:docChg>
  </pc:docChgLst>
  <pc:docChgLst>
    <pc:chgData name="Trusha Tagade" userId="1e854b9fedc6fc29" providerId="Windows Live" clId="Web-{92AE9B35-9485-49BE-945A-B52BB3A8A6E5}"/>
    <pc:docChg chg="modSld sldOrd">
      <pc:chgData name="Trusha Tagade" userId="1e854b9fedc6fc29" providerId="Windows Live" clId="Web-{92AE9B35-9485-49BE-945A-B52BB3A8A6E5}" dt="2023-08-20T16:44:14.879" v="6"/>
      <pc:docMkLst>
        <pc:docMk/>
      </pc:docMkLst>
      <pc:sldChg chg="modSp">
        <pc:chgData name="Trusha Tagade" userId="1e854b9fedc6fc29" providerId="Windows Live" clId="Web-{92AE9B35-9485-49BE-945A-B52BB3A8A6E5}" dt="2023-08-20T16:30:48.130" v="3" actId="20577"/>
        <pc:sldMkLst>
          <pc:docMk/>
          <pc:sldMk cId="1000292838" sldId="271"/>
        </pc:sldMkLst>
        <pc:spChg chg="mod">
          <ac:chgData name="Trusha Tagade" userId="1e854b9fedc6fc29" providerId="Windows Live" clId="Web-{92AE9B35-9485-49BE-945A-B52BB3A8A6E5}" dt="2023-08-20T16:30:48.130" v="3" actId="20577"/>
          <ac:spMkLst>
            <pc:docMk/>
            <pc:sldMk cId="1000292838" sldId="271"/>
            <ac:spMk id="2" creationId="{F87B9A4A-318B-56AE-D3C5-575A8AEAF0B7}"/>
          </ac:spMkLst>
        </pc:spChg>
      </pc:sldChg>
      <pc:sldChg chg="ord">
        <pc:chgData name="Trusha Tagade" userId="1e854b9fedc6fc29" providerId="Windows Live" clId="Web-{92AE9B35-9485-49BE-945A-B52BB3A8A6E5}" dt="2023-08-20T16:43:47.253" v="4"/>
        <pc:sldMkLst>
          <pc:docMk/>
          <pc:sldMk cId="769830967" sldId="277"/>
        </pc:sldMkLst>
      </pc:sldChg>
      <pc:sldChg chg="ord">
        <pc:chgData name="Trusha Tagade" userId="1e854b9fedc6fc29" providerId="Windows Live" clId="Web-{92AE9B35-9485-49BE-945A-B52BB3A8A6E5}" dt="2023-08-20T16:44:14.879" v="6"/>
        <pc:sldMkLst>
          <pc:docMk/>
          <pc:sldMk cId="3634790610" sldId="281"/>
        </pc:sldMkLst>
      </pc:sldChg>
    </pc:docChg>
  </pc:docChgLst>
  <pc:docChgLst>
    <pc:chgData name="Trusha Tagade" userId="1e854b9fedc6fc29" providerId="Windows Live" clId="Web-{8F732C01-0349-48F4-AA40-7E0EF8C6DF2E}"/>
    <pc:docChg chg="modSld">
      <pc:chgData name="Trusha Tagade" userId="1e854b9fedc6fc29" providerId="Windows Live" clId="Web-{8F732C01-0349-48F4-AA40-7E0EF8C6DF2E}" dt="2023-08-20T18:29:35.577" v="25" actId="1076"/>
      <pc:docMkLst>
        <pc:docMk/>
      </pc:docMkLst>
      <pc:sldChg chg="addSp delSp modSp">
        <pc:chgData name="Trusha Tagade" userId="1e854b9fedc6fc29" providerId="Windows Live" clId="Web-{8F732C01-0349-48F4-AA40-7E0EF8C6DF2E}" dt="2023-08-20T18:28:28.666" v="22" actId="1076"/>
        <pc:sldMkLst>
          <pc:docMk/>
          <pc:sldMk cId="1000292838" sldId="271"/>
        </pc:sldMkLst>
        <pc:picChg chg="del mod">
          <ac:chgData name="Trusha Tagade" userId="1e854b9fedc6fc29" providerId="Windows Live" clId="Web-{8F732C01-0349-48F4-AA40-7E0EF8C6DF2E}" dt="2023-08-20T18:27:14.412" v="3"/>
          <ac:picMkLst>
            <pc:docMk/>
            <pc:sldMk cId="1000292838" sldId="271"/>
            <ac:picMk id="5" creationId="{C76AB6DC-33D5-A0E8-CAF6-23BF516ACB7E}"/>
          </ac:picMkLst>
        </pc:picChg>
        <pc:picChg chg="add mod">
          <ac:chgData name="Trusha Tagade" userId="1e854b9fedc6fc29" providerId="Windows Live" clId="Web-{8F732C01-0349-48F4-AA40-7E0EF8C6DF2E}" dt="2023-08-20T18:28:28.666" v="22" actId="1076"/>
          <ac:picMkLst>
            <pc:docMk/>
            <pc:sldMk cId="1000292838" sldId="271"/>
            <ac:picMk id="6" creationId="{6E833545-FEB8-8681-ED37-46D5D747C961}"/>
          </ac:picMkLst>
        </pc:picChg>
      </pc:sldChg>
      <pc:sldChg chg="addSp delSp modSp mod setBg">
        <pc:chgData name="Trusha Tagade" userId="1e854b9fedc6fc29" providerId="Windows Live" clId="Web-{8F732C01-0349-48F4-AA40-7E0EF8C6DF2E}" dt="2023-08-20T18:28:17.619" v="19" actId="1076"/>
        <pc:sldMkLst>
          <pc:docMk/>
          <pc:sldMk cId="197513119" sldId="290"/>
        </pc:sldMkLst>
        <pc:spChg chg="mod ord">
          <ac:chgData name="Trusha Tagade" userId="1e854b9fedc6fc29" providerId="Windows Live" clId="Web-{8F732C01-0349-48F4-AA40-7E0EF8C6DF2E}" dt="2023-08-20T18:28:03.321" v="14"/>
          <ac:spMkLst>
            <pc:docMk/>
            <pc:sldMk cId="197513119" sldId="290"/>
            <ac:spMk id="3" creationId="{FAE7A4FB-4EAE-1A63-4193-4A3FAE62A743}"/>
          </ac:spMkLst>
        </pc:spChg>
        <pc:spChg chg="add del">
          <ac:chgData name="Trusha Tagade" userId="1e854b9fedc6fc29" providerId="Windows Live" clId="Web-{8F732C01-0349-48F4-AA40-7E0EF8C6DF2E}" dt="2023-08-20T18:27:37.194" v="10"/>
          <ac:spMkLst>
            <pc:docMk/>
            <pc:sldMk cId="197513119" sldId="290"/>
            <ac:spMk id="8" creationId="{03756949-AC79-48CD-A920-B0FE10D230F5}"/>
          </ac:spMkLst>
        </pc:spChg>
        <pc:picChg chg="add mod">
          <ac:chgData name="Trusha Tagade" userId="1e854b9fedc6fc29" providerId="Windows Live" clId="Web-{8F732C01-0349-48F4-AA40-7E0EF8C6DF2E}" dt="2023-08-20T18:28:17.619" v="19" actId="1076"/>
          <ac:picMkLst>
            <pc:docMk/>
            <pc:sldMk cId="197513119" sldId="290"/>
            <ac:picMk id="2" creationId="{4B1D5673-EAAD-E00C-AA68-8A2863195B23}"/>
          </ac:picMkLst>
        </pc:picChg>
        <pc:picChg chg="del">
          <ac:chgData name="Trusha Tagade" userId="1e854b9fedc6fc29" providerId="Windows Live" clId="Web-{8F732C01-0349-48F4-AA40-7E0EF8C6DF2E}" dt="2023-08-20T18:27:20.506" v="5"/>
          <ac:picMkLst>
            <pc:docMk/>
            <pc:sldMk cId="197513119" sldId="290"/>
            <ac:picMk id="4" creationId="{56C3ABDF-12D9-AC45-A19C-DC47319AA34C}"/>
          </ac:picMkLst>
        </pc:picChg>
      </pc:sldChg>
      <pc:sldChg chg="modSp">
        <pc:chgData name="Trusha Tagade" userId="1e854b9fedc6fc29" providerId="Windows Live" clId="Web-{8F732C01-0349-48F4-AA40-7E0EF8C6DF2E}" dt="2023-08-20T18:29:35.577" v="25" actId="1076"/>
        <pc:sldMkLst>
          <pc:docMk/>
          <pc:sldMk cId="341840942" sldId="291"/>
        </pc:sldMkLst>
        <pc:picChg chg="mod">
          <ac:chgData name="Trusha Tagade" userId="1e854b9fedc6fc29" providerId="Windows Live" clId="Web-{8F732C01-0349-48F4-AA40-7E0EF8C6DF2E}" dt="2023-08-20T18:29:35.577" v="25" actId="1076"/>
          <ac:picMkLst>
            <pc:docMk/>
            <pc:sldMk cId="341840942" sldId="291"/>
            <ac:picMk id="4" creationId="{CCA4A7B6-FFB6-CA55-D428-A3A77015D9A9}"/>
          </ac:picMkLst>
        </pc:picChg>
      </pc:sldChg>
    </pc:docChg>
  </pc:docChgLst>
  <pc:docChgLst>
    <pc:chgData name="Trusha Tagade" userId="1e854b9fedc6fc29" providerId="Windows Live" clId="Web-{BF004274-2166-4550-8704-0E2055879AB2}"/>
    <pc:docChg chg="modSld">
      <pc:chgData name="Trusha Tagade" userId="1e854b9fedc6fc29" providerId="Windows Live" clId="Web-{BF004274-2166-4550-8704-0E2055879AB2}" dt="2023-08-20T18:29:59.645" v="0" actId="1076"/>
      <pc:docMkLst>
        <pc:docMk/>
      </pc:docMkLst>
      <pc:sldChg chg="modSp">
        <pc:chgData name="Trusha Tagade" userId="1e854b9fedc6fc29" providerId="Windows Live" clId="Web-{BF004274-2166-4550-8704-0E2055879AB2}" dt="2023-08-20T18:29:59.645" v="0" actId="1076"/>
        <pc:sldMkLst>
          <pc:docMk/>
          <pc:sldMk cId="1000292838" sldId="271"/>
        </pc:sldMkLst>
        <pc:picChg chg="mod">
          <ac:chgData name="Trusha Tagade" userId="1e854b9fedc6fc29" providerId="Windows Live" clId="Web-{BF004274-2166-4550-8704-0E2055879AB2}" dt="2023-08-20T18:29:59.645" v="0" actId="1076"/>
          <ac:picMkLst>
            <pc:docMk/>
            <pc:sldMk cId="1000292838" sldId="271"/>
            <ac:picMk id="6" creationId="{6E833545-FEB8-8681-ED37-46D5D747C961}"/>
          </ac:picMkLst>
        </pc:picChg>
      </pc:sldChg>
    </pc:docChg>
  </pc:docChgLst>
  <pc:docChgLst>
    <pc:chgData name="GIRISH TABARADDI" userId="32a15d834e0520ef" providerId="LiveId" clId="{59763354-5743-4C20-B316-53D439735BF9}"/>
    <pc:docChg chg="undo custSel addSld delSld modSld sldOrd">
      <pc:chgData name="GIRISH TABARADDI" userId="32a15d834e0520ef" providerId="LiveId" clId="{59763354-5743-4C20-B316-53D439735BF9}" dt="2023-08-22T17:33:31.585" v="2073" actId="1076"/>
      <pc:docMkLst>
        <pc:docMk/>
      </pc:docMkLst>
      <pc:sldChg chg="addSp modSp mod">
        <pc:chgData name="GIRISH TABARADDI" userId="32a15d834e0520ef" providerId="LiveId" clId="{59763354-5743-4C20-B316-53D439735BF9}" dt="2023-08-22T10:33:17.628" v="1160" actId="1076"/>
        <pc:sldMkLst>
          <pc:docMk/>
          <pc:sldMk cId="2778287978" sldId="256"/>
        </pc:sldMkLst>
        <pc:spChg chg="mod">
          <ac:chgData name="GIRISH TABARADDI" userId="32a15d834e0520ef" providerId="LiveId" clId="{59763354-5743-4C20-B316-53D439735BF9}" dt="2023-08-22T10:33:17.628" v="1160" actId="1076"/>
          <ac:spMkLst>
            <pc:docMk/>
            <pc:sldMk cId="2778287978" sldId="256"/>
            <ac:spMk id="2" creationId="{89DBABE3-72A8-2214-4613-787E9617D586}"/>
          </ac:spMkLst>
        </pc:spChg>
        <pc:spChg chg="add mod">
          <ac:chgData name="GIRISH TABARADDI" userId="32a15d834e0520ef" providerId="LiveId" clId="{59763354-5743-4C20-B316-53D439735BF9}" dt="2023-08-22T07:00:34.662" v="1109" actId="1076"/>
          <ac:spMkLst>
            <pc:docMk/>
            <pc:sldMk cId="2778287978" sldId="256"/>
            <ac:spMk id="3" creationId="{C9B969FA-E409-D2FF-1C0D-8C1AD323C7FD}"/>
          </ac:spMkLst>
        </pc:spChg>
        <pc:spChg chg="mod">
          <ac:chgData name="GIRISH TABARADDI" userId="32a15d834e0520ef" providerId="LiveId" clId="{59763354-5743-4C20-B316-53D439735BF9}" dt="2023-08-22T07:00:52.279" v="1110" actId="1076"/>
          <ac:spMkLst>
            <pc:docMk/>
            <pc:sldMk cId="2778287978" sldId="256"/>
            <ac:spMk id="5" creationId="{E92B3F42-56C7-AAF9-73CF-2B34762B35C8}"/>
          </ac:spMkLst>
        </pc:spChg>
        <pc:spChg chg="mod">
          <ac:chgData name="GIRISH TABARADDI" userId="32a15d834e0520ef" providerId="LiveId" clId="{59763354-5743-4C20-B316-53D439735BF9}" dt="2023-08-22T06:59:52.556" v="1106" actId="26606"/>
          <ac:spMkLst>
            <pc:docMk/>
            <pc:sldMk cId="2778287978" sldId="256"/>
            <ac:spMk id="6" creationId="{24511327-65FA-2848-1FD6-35F8F8F691A2}"/>
          </ac:spMkLst>
        </pc:spChg>
        <pc:spChg chg="add">
          <ac:chgData name="GIRISH TABARADDI" userId="32a15d834e0520ef" providerId="LiveId" clId="{59763354-5743-4C20-B316-53D439735BF9}" dt="2023-08-22T06:59:52.556" v="1106" actId="26606"/>
          <ac:spMkLst>
            <pc:docMk/>
            <pc:sldMk cId="2778287978" sldId="256"/>
            <ac:spMk id="57" creationId="{BC3E363D-4793-4E9B-88F5-58007346CFBE}"/>
          </ac:spMkLst>
        </pc:spChg>
        <pc:grpChg chg="add">
          <ac:chgData name="GIRISH TABARADDI" userId="32a15d834e0520ef" providerId="LiveId" clId="{59763354-5743-4C20-B316-53D439735BF9}" dt="2023-08-22T06:59:52.556" v="1106" actId="26606"/>
          <ac:grpSpMkLst>
            <pc:docMk/>
            <pc:sldMk cId="2778287978" sldId="256"/>
            <ac:grpSpMk id="14" creationId="{366C3164-AA9F-47E3-913A-4F002BC00F6E}"/>
          </ac:grpSpMkLst>
        </pc:grpChg>
        <pc:picChg chg="mod">
          <ac:chgData name="GIRISH TABARADDI" userId="32a15d834e0520ef" providerId="LiveId" clId="{59763354-5743-4C20-B316-53D439735BF9}" dt="2023-08-22T06:59:52.556" v="1106" actId="26606"/>
          <ac:picMkLst>
            <pc:docMk/>
            <pc:sldMk cId="2778287978" sldId="256"/>
            <ac:picMk id="4" creationId="{CEFE5E8E-B695-FA58-75BC-25441AE26984}"/>
          </ac:picMkLst>
        </pc:picChg>
        <pc:picChg chg="add">
          <ac:chgData name="GIRISH TABARADDI" userId="32a15d834e0520ef" providerId="LiveId" clId="{59763354-5743-4C20-B316-53D439735BF9}" dt="2023-08-22T06:59:52.556" v="1106" actId="26606"/>
          <ac:picMkLst>
            <pc:docMk/>
            <pc:sldMk cId="2778287978" sldId="256"/>
            <ac:picMk id="12" creationId="{EA8ADA9F-99E3-4964-8962-1118D1439FBA}"/>
          </ac:picMkLst>
        </pc:picChg>
        <pc:picChg chg="add">
          <ac:chgData name="GIRISH TABARADDI" userId="32a15d834e0520ef" providerId="LiveId" clId="{59763354-5743-4C20-B316-53D439735BF9}" dt="2023-08-22T06:59:52.556" v="1106" actId="26606"/>
          <ac:picMkLst>
            <pc:docMk/>
            <pc:sldMk cId="2778287978" sldId="256"/>
            <ac:picMk id="55" creationId="{43BCD4D4-0FCB-418E-9D58-033B2DB4157F}"/>
          </ac:picMkLst>
        </pc:picChg>
        <pc:picChg chg="add">
          <ac:chgData name="GIRISH TABARADDI" userId="32a15d834e0520ef" providerId="LiveId" clId="{59763354-5743-4C20-B316-53D439735BF9}" dt="2023-08-22T06:59:52.556" v="1106" actId="26606"/>
          <ac:picMkLst>
            <pc:docMk/>
            <pc:sldMk cId="2778287978" sldId="256"/>
            <ac:picMk id="59" creationId="{AA3F2319-3466-4D84-ABE4-77BC773F35D1}"/>
          </ac:picMkLst>
        </pc:picChg>
      </pc:sldChg>
      <pc:sldChg chg="del">
        <pc:chgData name="GIRISH TABARADDI" userId="32a15d834e0520ef" providerId="LiveId" clId="{59763354-5743-4C20-B316-53D439735BF9}" dt="2023-08-17T14:12:52.677" v="0" actId="2696"/>
        <pc:sldMkLst>
          <pc:docMk/>
          <pc:sldMk cId="4182729752" sldId="257"/>
        </pc:sldMkLst>
      </pc:sldChg>
      <pc:sldChg chg="addSp modSp mod modAnim">
        <pc:chgData name="GIRISH TABARADDI" userId="32a15d834e0520ef" providerId="LiveId" clId="{59763354-5743-4C20-B316-53D439735BF9}" dt="2023-08-17T14:25:20.715" v="31" actId="1076"/>
        <pc:sldMkLst>
          <pc:docMk/>
          <pc:sldMk cId="220722366" sldId="258"/>
        </pc:sldMkLst>
        <pc:spChg chg="mod">
          <ac:chgData name="GIRISH TABARADDI" userId="32a15d834e0520ef" providerId="LiveId" clId="{59763354-5743-4C20-B316-53D439735BF9}" dt="2023-08-17T14:13:12.268" v="1" actId="14100"/>
          <ac:spMkLst>
            <pc:docMk/>
            <pc:sldMk cId="220722366" sldId="258"/>
            <ac:spMk id="2" creationId="{C900A6B0-1D99-139D-D3FD-820FBC7FF406}"/>
          </ac:spMkLst>
        </pc:spChg>
        <pc:spChg chg="mod">
          <ac:chgData name="GIRISH TABARADDI" userId="32a15d834e0520ef" providerId="LiveId" clId="{59763354-5743-4C20-B316-53D439735BF9}" dt="2023-08-17T14:23:47.650" v="14" actId="27636"/>
          <ac:spMkLst>
            <pc:docMk/>
            <pc:sldMk cId="220722366" sldId="258"/>
            <ac:spMk id="3" creationId="{6CB5EE9C-FFB1-956B-045E-924B2471A035}"/>
          </ac:spMkLst>
        </pc:spChg>
        <pc:picChg chg="add mod">
          <ac:chgData name="GIRISH TABARADDI" userId="32a15d834e0520ef" providerId="LiveId" clId="{59763354-5743-4C20-B316-53D439735BF9}" dt="2023-08-17T14:25:20.715" v="31" actId="1076"/>
          <ac:picMkLst>
            <pc:docMk/>
            <pc:sldMk cId="220722366" sldId="258"/>
            <ac:picMk id="4" creationId="{4D935D79-F2AC-2E0E-DA59-C03190270597}"/>
          </ac:picMkLst>
        </pc:picChg>
        <pc:picChg chg="add mod">
          <ac:chgData name="GIRISH TABARADDI" userId="32a15d834e0520ef" providerId="LiveId" clId="{59763354-5743-4C20-B316-53D439735BF9}" dt="2023-08-17T14:24:53.364" v="25" actId="1076"/>
          <ac:picMkLst>
            <pc:docMk/>
            <pc:sldMk cId="220722366" sldId="258"/>
            <ac:picMk id="5" creationId="{3595E422-53E6-986B-D2B7-31A1EFBDCFB4}"/>
          </ac:picMkLst>
        </pc:picChg>
        <pc:picChg chg="add mod">
          <ac:chgData name="GIRISH TABARADDI" userId="32a15d834e0520ef" providerId="LiveId" clId="{59763354-5743-4C20-B316-53D439735BF9}" dt="2023-08-17T14:25:08.773" v="29" actId="14100"/>
          <ac:picMkLst>
            <pc:docMk/>
            <pc:sldMk cId="220722366" sldId="258"/>
            <ac:picMk id="6" creationId="{0CFF021D-DAB2-9583-4953-BF7F295F8F6C}"/>
          </ac:picMkLst>
        </pc:picChg>
      </pc:sldChg>
      <pc:sldChg chg="addSp delSp modSp del mod">
        <pc:chgData name="GIRISH TABARADDI" userId="32a15d834e0520ef" providerId="LiveId" clId="{59763354-5743-4C20-B316-53D439735BF9}" dt="2023-08-21T19:13:58.038" v="946" actId="47"/>
        <pc:sldMkLst>
          <pc:docMk/>
          <pc:sldMk cId="1481453557" sldId="260"/>
        </pc:sldMkLst>
        <pc:spChg chg="del mod">
          <ac:chgData name="GIRISH TABARADDI" userId="32a15d834e0520ef" providerId="LiveId" clId="{59763354-5743-4C20-B316-53D439735BF9}" dt="2023-08-21T19:13:46.836" v="942" actId="21"/>
          <ac:spMkLst>
            <pc:docMk/>
            <pc:sldMk cId="1481453557" sldId="260"/>
            <ac:spMk id="2" creationId="{4662ACD4-E097-0A92-B4FF-AA1F6916FCB9}"/>
          </ac:spMkLst>
        </pc:spChg>
        <pc:spChg chg="add mod">
          <ac:chgData name="GIRISH TABARADDI" userId="32a15d834e0520ef" providerId="LiveId" clId="{59763354-5743-4C20-B316-53D439735BF9}" dt="2023-08-21T19:13:46.836" v="942" actId="21"/>
          <ac:spMkLst>
            <pc:docMk/>
            <pc:sldMk cId="1481453557" sldId="260"/>
            <ac:spMk id="5" creationId="{FC649DB3-5102-1ABC-02F1-357207281A20}"/>
          </ac:spMkLst>
        </pc:spChg>
      </pc:sldChg>
      <pc:sldChg chg="del">
        <pc:chgData name="GIRISH TABARADDI" userId="32a15d834e0520ef" providerId="LiveId" clId="{59763354-5743-4C20-B316-53D439735BF9}" dt="2023-08-17T14:30:23.836" v="154" actId="47"/>
        <pc:sldMkLst>
          <pc:docMk/>
          <pc:sldMk cId="3921860072" sldId="262"/>
        </pc:sldMkLst>
      </pc:sldChg>
      <pc:sldChg chg="delSp modSp mod">
        <pc:chgData name="GIRISH TABARADDI" userId="32a15d834e0520ef" providerId="LiveId" clId="{59763354-5743-4C20-B316-53D439735BF9}" dt="2023-08-18T10:41:39.891" v="217" actId="21"/>
        <pc:sldMkLst>
          <pc:docMk/>
          <pc:sldMk cId="543776800" sldId="264"/>
        </pc:sldMkLst>
        <pc:spChg chg="mod">
          <ac:chgData name="GIRISH TABARADDI" userId="32a15d834e0520ef" providerId="LiveId" clId="{59763354-5743-4C20-B316-53D439735BF9}" dt="2023-08-18T10:41:39.891" v="217" actId="21"/>
          <ac:spMkLst>
            <pc:docMk/>
            <pc:sldMk cId="543776800" sldId="264"/>
            <ac:spMk id="2" creationId="{CFF289D9-38B4-709D-D4FC-1EC4D12FA2D6}"/>
          </ac:spMkLst>
        </pc:spChg>
        <pc:picChg chg="del">
          <ac:chgData name="GIRISH TABARADDI" userId="32a15d834e0520ef" providerId="LiveId" clId="{59763354-5743-4C20-B316-53D439735BF9}" dt="2023-08-17T14:43:31.477" v="160" actId="478"/>
          <ac:picMkLst>
            <pc:docMk/>
            <pc:sldMk cId="543776800" sldId="264"/>
            <ac:picMk id="5" creationId="{D28FCDC3-C7B4-CF98-94B3-5F63043034DE}"/>
          </ac:picMkLst>
        </pc:picChg>
        <pc:picChg chg="del">
          <ac:chgData name="GIRISH TABARADDI" userId="32a15d834e0520ef" providerId="LiveId" clId="{59763354-5743-4C20-B316-53D439735BF9}" dt="2023-08-17T14:43:30.737" v="159" actId="478"/>
          <ac:picMkLst>
            <pc:docMk/>
            <pc:sldMk cId="543776800" sldId="264"/>
            <ac:picMk id="7" creationId="{44C5C8B0-DA84-BF29-45CF-012C1AA905F5}"/>
          </ac:picMkLst>
        </pc:picChg>
      </pc:sldChg>
      <pc:sldChg chg="delSp modSp mod">
        <pc:chgData name="GIRISH TABARADDI" userId="32a15d834e0520ef" providerId="LiveId" clId="{59763354-5743-4C20-B316-53D439735BF9}" dt="2023-08-17T14:54:51.209" v="182" actId="20577"/>
        <pc:sldMkLst>
          <pc:docMk/>
          <pc:sldMk cId="905964778" sldId="266"/>
        </pc:sldMkLst>
        <pc:spChg chg="mod">
          <ac:chgData name="GIRISH TABARADDI" userId="32a15d834e0520ef" providerId="LiveId" clId="{59763354-5743-4C20-B316-53D439735BF9}" dt="2023-08-17T14:54:51.209" v="182" actId="20577"/>
          <ac:spMkLst>
            <pc:docMk/>
            <pc:sldMk cId="905964778" sldId="266"/>
            <ac:spMk id="2" creationId="{DC942C38-665E-0705-E71D-9B4D1D33BE06}"/>
          </ac:spMkLst>
        </pc:spChg>
        <pc:picChg chg="del">
          <ac:chgData name="GIRISH TABARADDI" userId="32a15d834e0520ef" providerId="LiveId" clId="{59763354-5743-4C20-B316-53D439735BF9}" dt="2023-08-17T14:43:27.795" v="157" actId="478"/>
          <ac:picMkLst>
            <pc:docMk/>
            <pc:sldMk cId="905964778" sldId="266"/>
            <ac:picMk id="8" creationId="{BD72C340-F51D-3806-C3AC-3C091A79DC58}"/>
          </ac:picMkLst>
        </pc:picChg>
        <pc:picChg chg="del">
          <ac:chgData name="GIRISH TABARADDI" userId="32a15d834e0520ef" providerId="LiveId" clId="{59763354-5743-4C20-B316-53D439735BF9}" dt="2023-08-17T14:43:28.539" v="158" actId="478"/>
          <ac:picMkLst>
            <pc:docMk/>
            <pc:sldMk cId="905964778" sldId="266"/>
            <ac:picMk id="11" creationId="{CB481B67-08F5-0FA1-5BA9-B74BCECA6D65}"/>
          </ac:picMkLst>
        </pc:picChg>
      </pc:sldChg>
      <pc:sldChg chg="delSp del mod">
        <pc:chgData name="GIRISH TABARADDI" userId="32a15d834e0520ef" providerId="LiveId" clId="{59763354-5743-4C20-B316-53D439735BF9}" dt="2023-08-18T10:40:17.564" v="215" actId="2696"/>
        <pc:sldMkLst>
          <pc:docMk/>
          <pc:sldMk cId="925934094" sldId="267"/>
        </pc:sldMkLst>
        <pc:picChg chg="del">
          <ac:chgData name="GIRISH TABARADDI" userId="32a15d834e0520ef" providerId="LiveId" clId="{59763354-5743-4C20-B316-53D439735BF9}" dt="2023-08-17T14:43:23.391" v="156" actId="478"/>
          <ac:picMkLst>
            <pc:docMk/>
            <pc:sldMk cId="925934094" sldId="267"/>
            <ac:picMk id="8" creationId="{5BB1B4E4-66F2-3003-EA93-363160D6D684}"/>
          </ac:picMkLst>
        </pc:picChg>
        <pc:picChg chg="del">
          <ac:chgData name="GIRISH TABARADDI" userId="32a15d834e0520ef" providerId="LiveId" clId="{59763354-5743-4C20-B316-53D439735BF9}" dt="2023-08-17T14:43:22.138" v="155" actId="478"/>
          <ac:picMkLst>
            <pc:docMk/>
            <pc:sldMk cId="925934094" sldId="267"/>
            <ac:picMk id="10" creationId="{A105F18E-E8CC-6350-AEAB-AEB8CE2F05A0}"/>
          </ac:picMkLst>
        </pc:picChg>
      </pc:sldChg>
      <pc:sldChg chg="modSp mod">
        <pc:chgData name="GIRISH TABARADDI" userId="32a15d834e0520ef" providerId="LiveId" clId="{59763354-5743-4C20-B316-53D439735BF9}" dt="2023-08-22T08:12:58.260" v="1135" actId="14100"/>
        <pc:sldMkLst>
          <pc:docMk/>
          <pc:sldMk cId="3675526238" sldId="270"/>
        </pc:sldMkLst>
        <pc:spChg chg="mod">
          <ac:chgData name="GIRISH TABARADDI" userId="32a15d834e0520ef" providerId="LiveId" clId="{59763354-5743-4C20-B316-53D439735BF9}" dt="2023-08-22T08:12:58.260" v="1135" actId="14100"/>
          <ac:spMkLst>
            <pc:docMk/>
            <pc:sldMk cId="3675526238" sldId="270"/>
            <ac:spMk id="2" creationId="{CF61BE03-328D-2FE2-60FC-D1955A4D2E20}"/>
          </ac:spMkLst>
        </pc:spChg>
      </pc:sldChg>
      <pc:sldChg chg="modSp new mod">
        <pc:chgData name="GIRISH TABARADDI" userId="32a15d834e0520ef" providerId="LiveId" clId="{59763354-5743-4C20-B316-53D439735BF9}" dt="2023-08-21T19:11:16.025" v="933" actId="20577"/>
        <pc:sldMkLst>
          <pc:docMk/>
          <pc:sldMk cId="3170669231" sldId="272"/>
        </pc:sldMkLst>
        <pc:spChg chg="mod">
          <ac:chgData name="GIRISH TABARADDI" userId="32a15d834e0520ef" providerId="LiveId" clId="{59763354-5743-4C20-B316-53D439735BF9}" dt="2023-08-17T14:15:28.057" v="9" actId="20577"/>
          <ac:spMkLst>
            <pc:docMk/>
            <pc:sldMk cId="3170669231" sldId="272"/>
            <ac:spMk id="2" creationId="{B5B73780-1FC3-7C9A-E1F7-D34F09BCD2D8}"/>
          </ac:spMkLst>
        </pc:spChg>
        <pc:spChg chg="mod">
          <ac:chgData name="GIRISH TABARADDI" userId="32a15d834e0520ef" providerId="LiveId" clId="{59763354-5743-4C20-B316-53D439735BF9}" dt="2023-08-21T19:11:16.025" v="933" actId="20577"/>
          <ac:spMkLst>
            <pc:docMk/>
            <pc:sldMk cId="3170669231" sldId="272"/>
            <ac:spMk id="3" creationId="{899E4C5D-DA0E-8DF1-DF4D-6951733BE94C}"/>
          </ac:spMkLst>
        </pc:spChg>
      </pc:sldChg>
      <pc:sldChg chg="new del">
        <pc:chgData name="GIRISH TABARADDI" userId="32a15d834e0520ef" providerId="LiveId" clId="{59763354-5743-4C20-B316-53D439735BF9}" dt="2023-08-17T14:26:32.280" v="33" actId="680"/>
        <pc:sldMkLst>
          <pc:docMk/>
          <pc:sldMk cId="156743192" sldId="273"/>
        </pc:sldMkLst>
      </pc:sldChg>
      <pc:sldChg chg="modSp new mod">
        <pc:chgData name="GIRISH TABARADDI" userId="32a15d834e0520ef" providerId="LiveId" clId="{59763354-5743-4C20-B316-53D439735BF9}" dt="2023-08-22T10:42:53.280" v="1928" actId="20577"/>
        <pc:sldMkLst>
          <pc:docMk/>
          <pc:sldMk cId="2152853738" sldId="273"/>
        </pc:sldMkLst>
        <pc:spChg chg="mod">
          <ac:chgData name="GIRISH TABARADDI" userId="32a15d834e0520ef" providerId="LiveId" clId="{59763354-5743-4C20-B316-53D439735BF9}" dt="2023-08-17T14:29:55.132" v="153" actId="313"/>
          <ac:spMkLst>
            <pc:docMk/>
            <pc:sldMk cId="2152853738" sldId="273"/>
            <ac:spMk id="2" creationId="{9E7DD47F-ECB1-3BC3-969E-5D7EB01ECF2B}"/>
          </ac:spMkLst>
        </pc:spChg>
        <pc:spChg chg="mod">
          <ac:chgData name="GIRISH TABARADDI" userId="32a15d834e0520ef" providerId="LiveId" clId="{59763354-5743-4C20-B316-53D439735BF9}" dt="2023-08-22T10:42:53.280" v="1928" actId="20577"/>
          <ac:spMkLst>
            <pc:docMk/>
            <pc:sldMk cId="2152853738" sldId="273"/>
            <ac:spMk id="3" creationId="{D6CF08E4-C154-66F7-917E-6B361A26AED4}"/>
          </ac:spMkLst>
        </pc:spChg>
      </pc:sldChg>
      <pc:sldChg chg="addSp delSp modSp new mod ord modAnim">
        <pc:chgData name="GIRISH TABARADDI" userId="32a15d834e0520ef" providerId="LiveId" clId="{59763354-5743-4C20-B316-53D439735BF9}" dt="2023-08-21T19:18:41.404" v="948"/>
        <pc:sldMkLst>
          <pc:docMk/>
          <pc:sldMk cId="3125033862" sldId="274"/>
        </pc:sldMkLst>
        <pc:spChg chg="mod">
          <ac:chgData name="GIRISH TABARADDI" userId="32a15d834e0520ef" providerId="LiveId" clId="{59763354-5743-4C20-B316-53D439735BF9}" dt="2023-08-17T14:57:04.627" v="214" actId="20577"/>
          <ac:spMkLst>
            <pc:docMk/>
            <pc:sldMk cId="3125033862" sldId="274"/>
            <ac:spMk id="2" creationId="{AB46EA2D-33E9-4007-70B3-4D40B1D37A71}"/>
          </ac:spMkLst>
        </pc:spChg>
        <pc:spChg chg="del">
          <ac:chgData name="GIRISH TABARADDI" userId="32a15d834e0520ef" providerId="LiveId" clId="{59763354-5743-4C20-B316-53D439735BF9}" dt="2023-08-21T19:12:27.307" v="934"/>
          <ac:spMkLst>
            <pc:docMk/>
            <pc:sldMk cId="3125033862" sldId="274"/>
            <ac:spMk id="3" creationId="{D8B31471-0F68-D9C6-EF0A-A40C51706E49}"/>
          </ac:spMkLst>
        </pc:spChg>
        <pc:picChg chg="add mod">
          <ac:chgData name="GIRISH TABARADDI" userId="32a15d834e0520ef" providerId="LiveId" clId="{59763354-5743-4C20-B316-53D439735BF9}" dt="2023-08-21T19:12:48.491" v="938" actId="14100"/>
          <ac:picMkLst>
            <pc:docMk/>
            <pc:sldMk cId="3125033862" sldId="274"/>
            <ac:picMk id="5" creationId="{2C90B1A9-AFD3-9379-87B6-7B9EDFF0781C}"/>
          </ac:picMkLst>
        </pc:picChg>
      </pc:sldChg>
      <pc:sldChg chg="modSp new mod">
        <pc:chgData name="GIRISH TABARADDI" userId="32a15d834e0520ef" providerId="LiveId" clId="{59763354-5743-4C20-B316-53D439735BF9}" dt="2023-08-20T14:00:12.698" v="565" actId="14100"/>
        <pc:sldMkLst>
          <pc:docMk/>
          <pc:sldMk cId="186262337" sldId="276"/>
        </pc:sldMkLst>
        <pc:spChg chg="mod">
          <ac:chgData name="GIRISH TABARADDI" userId="32a15d834e0520ef" providerId="LiveId" clId="{59763354-5743-4C20-B316-53D439735BF9}" dt="2023-08-20T14:00:01.702" v="560" actId="14100"/>
          <ac:spMkLst>
            <pc:docMk/>
            <pc:sldMk cId="186262337" sldId="276"/>
            <ac:spMk id="2" creationId="{7DD75459-EDA9-ACFD-9551-87EAAD778376}"/>
          </ac:spMkLst>
        </pc:spChg>
        <pc:spChg chg="mod">
          <ac:chgData name="GIRISH TABARADDI" userId="32a15d834e0520ef" providerId="LiveId" clId="{59763354-5743-4C20-B316-53D439735BF9}" dt="2023-08-20T14:00:12.698" v="565" actId="14100"/>
          <ac:spMkLst>
            <pc:docMk/>
            <pc:sldMk cId="186262337" sldId="276"/>
            <ac:spMk id="3" creationId="{B45B8698-96CA-1B6C-F0F6-B603779EA5DD}"/>
          </ac:spMkLst>
        </pc:spChg>
        <pc:picChg chg="mod">
          <ac:chgData name="GIRISH TABARADDI" userId="32a15d834e0520ef" providerId="LiveId" clId="{59763354-5743-4C20-B316-53D439735BF9}" dt="2023-08-20T14:00:04.487" v="561" actId="1076"/>
          <ac:picMkLst>
            <pc:docMk/>
            <pc:sldMk cId="186262337" sldId="276"/>
            <ac:picMk id="6" creationId="{DE0CE645-7B7C-F788-497C-17C8D8B29785}"/>
          </ac:picMkLst>
        </pc:picChg>
      </pc:sldChg>
      <pc:sldChg chg="addSp delSp modSp new mod setBg">
        <pc:chgData name="GIRISH TABARADDI" userId="32a15d834e0520ef" providerId="LiveId" clId="{59763354-5743-4C20-B316-53D439735BF9}" dt="2023-08-18T12:42:20.375" v="544" actId="14100"/>
        <pc:sldMkLst>
          <pc:docMk/>
          <pc:sldMk cId="65788649" sldId="280"/>
        </pc:sldMkLst>
        <pc:spChg chg="mod">
          <ac:chgData name="GIRISH TABARADDI" userId="32a15d834e0520ef" providerId="LiveId" clId="{59763354-5743-4C20-B316-53D439735BF9}" dt="2023-08-18T12:21:28.213" v="276" actId="26606"/>
          <ac:spMkLst>
            <pc:docMk/>
            <pc:sldMk cId="65788649" sldId="280"/>
            <ac:spMk id="2" creationId="{63826D6F-613C-6ADC-6E87-3F9D5BAD973D}"/>
          </ac:spMkLst>
        </pc:spChg>
        <pc:spChg chg="mod ord">
          <ac:chgData name="GIRISH TABARADDI" userId="32a15d834e0520ef" providerId="LiveId" clId="{59763354-5743-4C20-B316-53D439735BF9}" dt="2023-08-18T12:42:14.396" v="543" actId="20577"/>
          <ac:spMkLst>
            <pc:docMk/>
            <pc:sldMk cId="65788649" sldId="280"/>
            <ac:spMk id="3" creationId="{D3715B72-707D-164F-E0BA-4548FCC324AB}"/>
          </ac:spMkLst>
        </pc:spChg>
        <pc:spChg chg="add del">
          <ac:chgData name="GIRISH TABARADDI" userId="32a15d834e0520ef" providerId="LiveId" clId="{59763354-5743-4C20-B316-53D439735BF9}" dt="2023-08-18T12:21:25.292" v="274" actId="26606"/>
          <ac:spMkLst>
            <pc:docMk/>
            <pc:sldMk cId="65788649" sldId="280"/>
            <ac:spMk id="1031" creationId="{03756949-AC79-48CD-A920-B0FE10D230F5}"/>
          </ac:spMkLst>
        </pc:spChg>
        <pc:picChg chg="add mod">
          <ac:chgData name="GIRISH TABARADDI" userId="32a15d834e0520ef" providerId="LiveId" clId="{59763354-5743-4C20-B316-53D439735BF9}" dt="2023-08-18T12:42:20.375" v="544" actId="14100"/>
          <ac:picMkLst>
            <pc:docMk/>
            <pc:sldMk cId="65788649" sldId="280"/>
            <ac:picMk id="5" creationId="{256F3BAA-820F-C131-A0A9-79C054C6BA6D}"/>
          </ac:picMkLst>
        </pc:picChg>
        <pc:picChg chg="add del mod">
          <ac:chgData name="GIRISH TABARADDI" userId="32a15d834e0520ef" providerId="LiveId" clId="{59763354-5743-4C20-B316-53D439735BF9}" dt="2023-08-18T12:21:30.539" v="280"/>
          <ac:picMkLst>
            <pc:docMk/>
            <pc:sldMk cId="65788649" sldId="280"/>
            <ac:picMk id="1026" creationId="{73E8909D-C21D-D5F4-4EA7-410BF2BE0677}"/>
          </ac:picMkLst>
        </pc:picChg>
      </pc:sldChg>
      <pc:sldChg chg="modSp mod">
        <pc:chgData name="GIRISH TABARADDI" userId="32a15d834e0520ef" providerId="LiveId" clId="{59763354-5743-4C20-B316-53D439735BF9}" dt="2023-08-22T07:23:41.463" v="1119" actId="20577"/>
        <pc:sldMkLst>
          <pc:docMk/>
          <pc:sldMk cId="3634790610" sldId="281"/>
        </pc:sldMkLst>
        <pc:spChg chg="mod">
          <ac:chgData name="GIRISH TABARADDI" userId="32a15d834e0520ef" providerId="LiveId" clId="{59763354-5743-4C20-B316-53D439735BF9}" dt="2023-08-22T07:23:41.463" v="1119" actId="20577"/>
          <ac:spMkLst>
            <pc:docMk/>
            <pc:sldMk cId="3634790610" sldId="281"/>
            <ac:spMk id="3" creationId="{E37A6D1D-A869-9F20-C863-A0869AA7A608}"/>
          </ac:spMkLst>
        </pc:spChg>
      </pc:sldChg>
      <pc:sldChg chg="modSp mod">
        <pc:chgData name="GIRISH TABARADDI" userId="32a15d834e0520ef" providerId="LiveId" clId="{59763354-5743-4C20-B316-53D439735BF9}" dt="2023-08-20T14:00:52.402" v="578" actId="123"/>
        <pc:sldMkLst>
          <pc:docMk/>
          <pc:sldMk cId="1988085875" sldId="282"/>
        </pc:sldMkLst>
        <pc:spChg chg="mod">
          <ac:chgData name="GIRISH TABARADDI" userId="32a15d834e0520ef" providerId="LiveId" clId="{59763354-5743-4C20-B316-53D439735BF9}" dt="2023-08-20T14:00:43.922" v="576" actId="27636"/>
          <ac:spMkLst>
            <pc:docMk/>
            <pc:sldMk cId="1988085875" sldId="282"/>
            <ac:spMk id="2" creationId="{649DACD9-F9B3-5206-D11D-321923E570CA}"/>
          </ac:spMkLst>
        </pc:spChg>
        <pc:spChg chg="mod">
          <ac:chgData name="GIRISH TABARADDI" userId="32a15d834e0520ef" providerId="LiveId" clId="{59763354-5743-4C20-B316-53D439735BF9}" dt="2023-08-20T14:00:52.402" v="578" actId="123"/>
          <ac:spMkLst>
            <pc:docMk/>
            <pc:sldMk cId="1988085875" sldId="282"/>
            <ac:spMk id="3" creationId="{A03DB7AF-B5DC-B9AB-69C9-E502A8F49175}"/>
          </ac:spMkLst>
        </pc:spChg>
      </pc:sldChg>
      <pc:sldChg chg="addSp delSp modSp del mod">
        <pc:chgData name="GIRISH TABARADDI" userId="32a15d834e0520ef" providerId="LiveId" clId="{59763354-5743-4C20-B316-53D439735BF9}" dt="2023-08-20T14:03:24.388" v="612" actId="2696"/>
        <pc:sldMkLst>
          <pc:docMk/>
          <pc:sldMk cId="951954952" sldId="284"/>
        </pc:sldMkLst>
        <pc:spChg chg="mod">
          <ac:chgData name="GIRISH TABARADDI" userId="32a15d834e0520ef" providerId="LiveId" clId="{59763354-5743-4C20-B316-53D439735BF9}" dt="2023-08-20T14:01:30.196" v="581" actId="21"/>
          <ac:spMkLst>
            <pc:docMk/>
            <pc:sldMk cId="951954952" sldId="284"/>
            <ac:spMk id="2" creationId="{4A6B889B-7E8D-9A26-CA39-F87C19493E1B}"/>
          </ac:spMkLst>
        </pc:spChg>
        <pc:spChg chg="del">
          <ac:chgData name="GIRISH TABARADDI" userId="32a15d834e0520ef" providerId="LiveId" clId="{59763354-5743-4C20-B316-53D439735BF9}" dt="2023-08-20T14:02:46.958" v="603" actId="21"/>
          <ac:spMkLst>
            <pc:docMk/>
            <pc:sldMk cId="951954952" sldId="284"/>
            <ac:spMk id="6" creationId="{BF3C27F6-0976-9F25-C570-7559DA7689EC}"/>
          </ac:spMkLst>
        </pc:spChg>
        <pc:spChg chg="del">
          <ac:chgData name="GIRISH TABARADDI" userId="32a15d834e0520ef" providerId="LiveId" clId="{59763354-5743-4C20-B316-53D439735BF9}" dt="2023-08-20T14:03:12.609" v="609" actId="21"/>
          <ac:spMkLst>
            <pc:docMk/>
            <pc:sldMk cId="951954952" sldId="284"/>
            <ac:spMk id="7" creationId="{259FFF8F-FAAA-DCB8-C976-910AD4F8D7B4}"/>
          </ac:spMkLst>
        </pc:spChg>
        <pc:spChg chg="add del mod">
          <ac:chgData name="GIRISH TABARADDI" userId="32a15d834e0520ef" providerId="LiveId" clId="{59763354-5743-4C20-B316-53D439735BF9}" dt="2023-08-20T14:02:29.806" v="599" actId="478"/>
          <ac:spMkLst>
            <pc:docMk/>
            <pc:sldMk cId="951954952" sldId="284"/>
            <ac:spMk id="9" creationId="{4F7FFE93-AC50-A3AB-ADDD-25D72FA83354}"/>
          </ac:spMkLst>
        </pc:spChg>
        <pc:picChg chg="del">
          <ac:chgData name="GIRISH TABARADDI" userId="32a15d834e0520ef" providerId="LiveId" clId="{59763354-5743-4C20-B316-53D439735BF9}" dt="2023-08-20T14:02:05.457" v="594" actId="21"/>
          <ac:picMkLst>
            <pc:docMk/>
            <pc:sldMk cId="951954952" sldId="284"/>
            <ac:picMk id="4" creationId="{960006A0-E0C5-F7B1-32C6-53527BC08BE7}"/>
          </ac:picMkLst>
        </pc:picChg>
        <pc:cxnChg chg="del">
          <ac:chgData name="GIRISH TABARADDI" userId="32a15d834e0520ef" providerId="LiveId" clId="{59763354-5743-4C20-B316-53D439735BF9}" dt="2023-08-20T14:03:00.177" v="606" actId="21"/>
          <ac:cxnSpMkLst>
            <pc:docMk/>
            <pc:sldMk cId="951954952" sldId="284"/>
            <ac:cxnSpMk id="10" creationId="{ED5A3A03-A21D-1D9C-14BC-34C744031D2F}"/>
          </ac:cxnSpMkLst>
        </pc:cxnChg>
        <pc:cxnChg chg="del">
          <ac:chgData name="GIRISH TABARADDI" userId="32a15d834e0520ef" providerId="LiveId" clId="{59763354-5743-4C20-B316-53D439735BF9}" dt="2023-08-20T14:02:33.390" v="600" actId="21"/>
          <ac:cxnSpMkLst>
            <pc:docMk/>
            <pc:sldMk cId="951954952" sldId="284"/>
            <ac:cxnSpMk id="11" creationId="{09EA99A6-A2D3-BB26-B225-620204056E8D}"/>
          </ac:cxnSpMkLst>
        </pc:cxnChg>
        <pc:cxnChg chg="del">
          <ac:chgData name="GIRISH TABARADDI" userId="32a15d834e0520ef" providerId="LiveId" clId="{59763354-5743-4C20-B316-53D439735BF9}" dt="2023-08-20T14:03:00.177" v="606" actId="21"/>
          <ac:cxnSpMkLst>
            <pc:docMk/>
            <pc:sldMk cId="951954952" sldId="284"/>
            <ac:cxnSpMk id="12" creationId="{62348F6F-D87F-B81D-D3A4-674A13DF1BA7}"/>
          </ac:cxnSpMkLst>
        </pc:cxnChg>
      </pc:sldChg>
      <pc:sldChg chg="modSp mod">
        <pc:chgData name="GIRISH TABARADDI" userId="32a15d834e0520ef" providerId="LiveId" clId="{59763354-5743-4C20-B316-53D439735BF9}" dt="2023-08-20T14:03:55.615" v="613" actId="1076"/>
        <pc:sldMkLst>
          <pc:docMk/>
          <pc:sldMk cId="4106438572" sldId="286"/>
        </pc:sldMkLst>
        <pc:picChg chg="mod">
          <ac:chgData name="GIRISH TABARADDI" userId="32a15d834e0520ef" providerId="LiveId" clId="{59763354-5743-4C20-B316-53D439735BF9}" dt="2023-08-20T14:03:55.615" v="613" actId="1076"/>
          <ac:picMkLst>
            <pc:docMk/>
            <pc:sldMk cId="4106438572" sldId="286"/>
            <ac:picMk id="4" creationId="{3677462A-A0AE-C4EE-D72B-BE263D52460B}"/>
          </ac:picMkLst>
        </pc:picChg>
      </pc:sldChg>
      <pc:sldChg chg="addSp delSp modSp new mod">
        <pc:chgData name="GIRISH TABARADDI" userId="32a15d834e0520ef" providerId="LiveId" clId="{59763354-5743-4C20-B316-53D439735BF9}" dt="2023-08-20T14:03:19.276" v="611" actId="1076"/>
        <pc:sldMkLst>
          <pc:docMk/>
          <pc:sldMk cId="1808844705" sldId="289"/>
        </pc:sldMkLst>
        <pc:spChg chg="mod">
          <ac:chgData name="GIRISH TABARADDI" userId="32a15d834e0520ef" providerId="LiveId" clId="{59763354-5743-4C20-B316-53D439735BF9}" dt="2023-08-20T14:02:02.595" v="593" actId="1076"/>
          <ac:spMkLst>
            <pc:docMk/>
            <pc:sldMk cId="1808844705" sldId="289"/>
            <ac:spMk id="2" creationId="{BCB617F4-C11D-A24E-9F18-712121308962}"/>
          </ac:spMkLst>
        </pc:spChg>
        <pc:spChg chg="del">
          <ac:chgData name="GIRISH TABARADDI" userId="32a15d834e0520ef" providerId="LiveId" clId="{59763354-5743-4C20-B316-53D439735BF9}" dt="2023-08-20T14:02:10.961" v="595" actId="478"/>
          <ac:spMkLst>
            <pc:docMk/>
            <pc:sldMk cId="1808844705" sldId="289"/>
            <ac:spMk id="3" creationId="{FAE5D06C-6E38-C3C5-A4C2-1F0E0C34737B}"/>
          </ac:spMkLst>
        </pc:spChg>
        <pc:spChg chg="add mod">
          <ac:chgData name="GIRISH TABARADDI" userId="32a15d834e0520ef" providerId="LiveId" clId="{59763354-5743-4C20-B316-53D439735BF9}" dt="2023-08-20T14:02:52.736" v="605" actId="1076"/>
          <ac:spMkLst>
            <pc:docMk/>
            <pc:sldMk cId="1808844705" sldId="289"/>
            <ac:spMk id="6" creationId="{83BCD564-1381-E743-AD70-0232AE8F5E3C}"/>
          </ac:spMkLst>
        </pc:spChg>
        <pc:spChg chg="add mod">
          <ac:chgData name="GIRISH TABARADDI" userId="32a15d834e0520ef" providerId="LiveId" clId="{59763354-5743-4C20-B316-53D439735BF9}" dt="2023-08-20T14:03:19.276" v="611" actId="1076"/>
          <ac:spMkLst>
            <pc:docMk/>
            <pc:sldMk cId="1808844705" sldId="289"/>
            <ac:spMk id="9" creationId="{3D552CE7-AA45-49C1-75B4-4FFC078C6AB6}"/>
          </ac:spMkLst>
        </pc:spChg>
        <pc:picChg chg="add mod">
          <ac:chgData name="GIRISH TABARADDI" userId="32a15d834e0520ef" providerId="LiveId" clId="{59763354-5743-4C20-B316-53D439735BF9}" dt="2023-08-20T14:02:19.736" v="598" actId="1076"/>
          <ac:picMkLst>
            <pc:docMk/>
            <pc:sldMk cId="1808844705" sldId="289"/>
            <ac:picMk id="4" creationId="{A57F4228-CBAC-6AE0-FC62-1A7F42D68CEF}"/>
          </ac:picMkLst>
        </pc:picChg>
        <pc:cxnChg chg="add mod">
          <ac:chgData name="GIRISH TABARADDI" userId="32a15d834e0520ef" providerId="LiveId" clId="{59763354-5743-4C20-B316-53D439735BF9}" dt="2023-08-20T14:02:41.846" v="602" actId="1076"/>
          <ac:cxnSpMkLst>
            <pc:docMk/>
            <pc:sldMk cId="1808844705" sldId="289"/>
            <ac:cxnSpMk id="5" creationId="{757010C4-A44B-114C-6E6A-BBC937648E35}"/>
          </ac:cxnSpMkLst>
        </pc:cxnChg>
        <pc:cxnChg chg="add mod">
          <ac:chgData name="GIRISH TABARADDI" userId="32a15d834e0520ef" providerId="LiveId" clId="{59763354-5743-4C20-B316-53D439735BF9}" dt="2023-08-20T14:03:07.785" v="608" actId="1076"/>
          <ac:cxnSpMkLst>
            <pc:docMk/>
            <pc:sldMk cId="1808844705" sldId="289"/>
            <ac:cxnSpMk id="7" creationId="{7A283DF7-D0E5-C02B-C70D-232480FFA79A}"/>
          </ac:cxnSpMkLst>
        </pc:cxnChg>
        <pc:cxnChg chg="add mod">
          <ac:chgData name="GIRISH TABARADDI" userId="32a15d834e0520ef" providerId="LiveId" clId="{59763354-5743-4C20-B316-53D439735BF9}" dt="2023-08-20T14:03:07.785" v="608" actId="1076"/>
          <ac:cxnSpMkLst>
            <pc:docMk/>
            <pc:sldMk cId="1808844705" sldId="289"/>
            <ac:cxnSpMk id="8" creationId="{A75255D0-DB86-DABA-99DD-5A2EC607668C}"/>
          </ac:cxnSpMkLst>
        </pc:cxnChg>
      </pc:sldChg>
      <pc:sldChg chg="addSp delSp modSp new mod">
        <pc:chgData name="GIRISH TABARADDI" userId="32a15d834e0520ef" providerId="LiveId" clId="{59763354-5743-4C20-B316-53D439735BF9}" dt="2023-08-21T19:13:56.274" v="945" actId="1076"/>
        <pc:sldMkLst>
          <pc:docMk/>
          <pc:sldMk cId="1863628258" sldId="294"/>
        </pc:sldMkLst>
        <pc:spChg chg="del">
          <ac:chgData name="GIRISH TABARADDI" userId="32a15d834e0520ef" providerId="LiveId" clId="{59763354-5743-4C20-B316-53D439735BF9}" dt="2023-08-21T19:13:51.261" v="943" actId="478"/>
          <ac:spMkLst>
            <pc:docMk/>
            <pc:sldMk cId="1863628258" sldId="294"/>
            <ac:spMk id="2" creationId="{1A43895F-9929-71B3-0174-03B171D2307C}"/>
          </ac:spMkLst>
        </pc:spChg>
        <pc:spChg chg="add mod">
          <ac:chgData name="GIRISH TABARADDI" userId="32a15d834e0520ef" providerId="LiveId" clId="{59763354-5743-4C20-B316-53D439735BF9}" dt="2023-08-21T19:13:56.274" v="945" actId="1076"/>
          <ac:spMkLst>
            <pc:docMk/>
            <pc:sldMk cId="1863628258" sldId="294"/>
            <ac:spMk id="4" creationId="{D828FB81-2E60-9563-0DC8-95A1C1AFEE1F}"/>
          </ac:spMkLst>
        </pc:spChg>
      </pc:sldChg>
      <pc:sldChg chg="addSp delSp modSp new mod ord setBg">
        <pc:chgData name="GIRISH TABARADDI" userId="32a15d834e0520ef" providerId="LiveId" clId="{59763354-5743-4C20-B316-53D439735BF9}" dt="2023-08-22T10:50:54.837" v="2052"/>
        <pc:sldMkLst>
          <pc:docMk/>
          <pc:sldMk cId="4047206844" sldId="295"/>
        </pc:sldMkLst>
        <pc:spChg chg="mod ord">
          <ac:chgData name="GIRISH TABARADDI" userId="32a15d834e0520ef" providerId="LiveId" clId="{59763354-5743-4C20-B316-53D439735BF9}" dt="2023-08-22T07:48:33.631" v="1124" actId="26606"/>
          <ac:spMkLst>
            <pc:docMk/>
            <pc:sldMk cId="4047206844" sldId="295"/>
            <ac:spMk id="2" creationId="{5339FACA-DC02-4B84-8080-987ACF55BB7B}"/>
          </ac:spMkLst>
        </pc:spChg>
        <pc:spChg chg="add del">
          <ac:chgData name="GIRISH TABARADDI" userId="32a15d834e0520ef" providerId="LiveId" clId="{59763354-5743-4C20-B316-53D439735BF9}" dt="2023-08-22T07:48:33.631" v="1124" actId="26606"/>
          <ac:spMkLst>
            <pc:docMk/>
            <pc:sldMk cId="4047206844" sldId="295"/>
            <ac:spMk id="13" creationId="{82A94579-01B7-454A-9C90-6EE06CC1E119}"/>
          </ac:spMkLst>
        </pc:spChg>
        <pc:picChg chg="add mod">
          <ac:chgData name="GIRISH TABARADDI" userId="32a15d834e0520ef" providerId="LiveId" clId="{59763354-5743-4C20-B316-53D439735BF9}" dt="2023-08-22T07:49:02.919" v="1134" actId="1076"/>
          <ac:picMkLst>
            <pc:docMk/>
            <pc:sldMk cId="4047206844" sldId="295"/>
            <ac:picMk id="4" creationId="{6E1E809A-BC6D-CF55-54B0-B809CB9A57DD}"/>
          </ac:picMkLst>
        </pc:picChg>
        <pc:picChg chg="add del mod">
          <ac:chgData name="GIRISH TABARADDI" userId="32a15d834e0520ef" providerId="LiveId" clId="{59763354-5743-4C20-B316-53D439735BF9}" dt="2023-08-21T19:19:56.311" v="952" actId="478"/>
          <ac:picMkLst>
            <pc:docMk/>
            <pc:sldMk cId="4047206844" sldId="295"/>
            <ac:picMk id="4" creationId="{9021B011-044A-D36E-A2F0-FAC04186C1F6}"/>
          </ac:picMkLst>
        </pc:picChg>
        <pc:picChg chg="add mod">
          <ac:chgData name="GIRISH TABARADDI" userId="32a15d834e0520ef" providerId="LiveId" clId="{59763354-5743-4C20-B316-53D439735BF9}" dt="2023-08-22T07:48:54.225" v="1131" actId="14100"/>
          <ac:picMkLst>
            <pc:docMk/>
            <pc:sldMk cId="4047206844" sldId="295"/>
            <ac:picMk id="6" creationId="{AE92E9B0-9E0E-B2EE-B0EA-A70FF40A644F}"/>
          </ac:picMkLst>
        </pc:picChg>
        <pc:picChg chg="add del">
          <ac:chgData name="GIRISH TABARADDI" userId="32a15d834e0520ef" providerId="LiveId" clId="{59763354-5743-4C20-B316-53D439735BF9}" dt="2023-08-22T07:48:33.631" v="1124" actId="26606"/>
          <ac:picMkLst>
            <pc:docMk/>
            <pc:sldMk cId="4047206844" sldId="295"/>
            <ac:picMk id="11" creationId="{E25531F0-2399-4F2A-824C-26C35637110B}"/>
          </ac:picMkLst>
        </pc:picChg>
      </pc:sldChg>
      <pc:sldChg chg="modSp new mod">
        <pc:chgData name="GIRISH TABARADDI" userId="32a15d834e0520ef" providerId="LiveId" clId="{59763354-5743-4C20-B316-53D439735BF9}" dt="2023-08-22T10:37:53.813" v="1729" actId="313"/>
        <pc:sldMkLst>
          <pc:docMk/>
          <pc:sldMk cId="2007425789" sldId="296"/>
        </pc:sldMkLst>
        <pc:spChg chg="mod">
          <ac:chgData name="GIRISH TABARADDI" userId="32a15d834e0520ef" providerId="LiveId" clId="{59763354-5743-4C20-B316-53D439735BF9}" dt="2023-08-22T10:34:12.350" v="1196" actId="14100"/>
          <ac:spMkLst>
            <pc:docMk/>
            <pc:sldMk cId="2007425789" sldId="296"/>
            <ac:spMk id="2" creationId="{9455CDEC-0CE5-D77F-CF31-BA895FBED6D1}"/>
          </ac:spMkLst>
        </pc:spChg>
        <pc:spChg chg="mod">
          <ac:chgData name="GIRISH TABARADDI" userId="32a15d834e0520ef" providerId="LiveId" clId="{59763354-5743-4C20-B316-53D439735BF9}" dt="2023-08-22T10:37:53.813" v="1729" actId="313"/>
          <ac:spMkLst>
            <pc:docMk/>
            <pc:sldMk cId="2007425789" sldId="296"/>
            <ac:spMk id="3" creationId="{8A907670-508B-86E8-19B8-C26DE8C12777}"/>
          </ac:spMkLst>
        </pc:spChg>
      </pc:sldChg>
      <pc:sldChg chg="modSp new mod">
        <pc:chgData name="GIRISH TABARADDI" userId="32a15d834e0520ef" providerId="LiveId" clId="{59763354-5743-4C20-B316-53D439735BF9}" dt="2023-08-22T10:44:24.319" v="1947" actId="20577"/>
        <pc:sldMkLst>
          <pc:docMk/>
          <pc:sldMk cId="1290621455" sldId="297"/>
        </pc:sldMkLst>
        <pc:spChg chg="mod">
          <ac:chgData name="GIRISH TABARADDI" userId="32a15d834e0520ef" providerId="LiveId" clId="{59763354-5743-4C20-B316-53D439735BF9}" dt="2023-08-22T10:43:29.851" v="1940" actId="14100"/>
          <ac:spMkLst>
            <pc:docMk/>
            <pc:sldMk cId="1290621455" sldId="297"/>
            <ac:spMk id="2" creationId="{DE97326F-0785-5296-11DC-479E10990788}"/>
          </ac:spMkLst>
        </pc:spChg>
        <pc:spChg chg="mod">
          <ac:chgData name="GIRISH TABARADDI" userId="32a15d834e0520ef" providerId="LiveId" clId="{59763354-5743-4C20-B316-53D439735BF9}" dt="2023-08-22T10:44:24.319" v="1947" actId="20577"/>
          <ac:spMkLst>
            <pc:docMk/>
            <pc:sldMk cId="1290621455" sldId="297"/>
            <ac:spMk id="3" creationId="{E588B821-434B-ED7F-B2F1-792CA023A154}"/>
          </ac:spMkLst>
        </pc:spChg>
      </pc:sldChg>
      <pc:sldChg chg="modSp new mod ord">
        <pc:chgData name="GIRISH TABARADDI" userId="32a15d834e0520ef" providerId="LiveId" clId="{59763354-5743-4C20-B316-53D439735BF9}" dt="2023-08-22T10:50:39.683" v="2048"/>
        <pc:sldMkLst>
          <pc:docMk/>
          <pc:sldMk cId="4259957398" sldId="298"/>
        </pc:sldMkLst>
        <pc:spChg chg="mod">
          <ac:chgData name="GIRISH TABARADDI" userId="32a15d834e0520ef" providerId="LiveId" clId="{59763354-5743-4C20-B316-53D439735BF9}" dt="2023-08-22T10:48:51.049" v="2021" actId="1076"/>
          <ac:spMkLst>
            <pc:docMk/>
            <pc:sldMk cId="4259957398" sldId="298"/>
            <ac:spMk id="2" creationId="{7A190E45-AA97-BF98-CD45-16334D521A87}"/>
          </ac:spMkLst>
        </pc:spChg>
        <pc:spChg chg="mod">
          <ac:chgData name="GIRISH TABARADDI" userId="32a15d834e0520ef" providerId="LiveId" clId="{59763354-5743-4C20-B316-53D439735BF9}" dt="2023-08-22T10:49:06.193" v="2025" actId="403"/>
          <ac:spMkLst>
            <pc:docMk/>
            <pc:sldMk cId="4259957398" sldId="298"/>
            <ac:spMk id="3" creationId="{82967ED8-4BA1-5E47-ABBC-EAC22887BED3}"/>
          </ac:spMkLst>
        </pc:spChg>
      </pc:sldChg>
      <pc:sldChg chg="addSp delSp modSp new mod ord">
        <pc:chgData name="GIRISH TABARADDI" userId="32a15d834e0520ef" providerId="LiveId" clId="{59763354-5743-4C20-B316-53D439735BF9}" dt="2023-08-22T10:50:44.487" v="2050"/>
        <pc:sldMkLst>
          <pc:docMk/>
          <pc:sldMk cId="1040520826" sldId="299"/>
        </pc:sldMkLst>
        <pc:spChg chg="mod">
          <ac:chgData name="GIRISH TABARADDI" userId="32a15d834e0520ef" providerId="LiveId" clId="{59763354-5743-4C20-B316-53D439735BF9}" dt="2023-08-22T10:50:27.235" v="2046" actId="14100"/>
          <ac:spMkLst>
            <pc:docMk/>
            <pc:sldMk cId="1040520826" sldId="299"/>
            <ac:spMk id="2" creationId="{9C25B91F-9BC2-C5B8-CD60-AF22C0737339}"/>
          </ac:spMkLst>
        </pc:spChg>
        <pc:spChg chg="del">
          <ac:chgData name="GIRISH TABARADDI" userId="32a15d834e0520ef" providerId="LiveId" clId="{59763354-5743-4C20-B316-53D439735BF9}" dt="2023-08-22T10:50:08.518" v="2027" actId="478"/>
          <ac:spMkLst>
            <pc:docMk/>
            <pc:sldMk cId="1040520826" sldId="299"/>
            <ac:spMk id="3" creationId="{3FF6B575-3FCC-5369-64E3-C85547C3FCBE}"/>
          </ac:spMkLst>
        </pc:spChg>
        <pc:picChg chg="add mod">
          <ac:chgData name="GIRISH TABARADDI" userId="32a15d834e0520ef" providerId="LiveId" clId="{59763354-5743-4C20-B316-53D439735BF9}" dt="2023-08-22T10:50:16.665" v="2029" actId="1076"/>
          <ac:picMkLst>
            <pc:docMk/>
            <pc:sldMk cId="1040520826" sldId="299"/>
            <ac:picMk id="6" creationId="{CEBFF1D3-52E9-1BB4-ADC7-F5F983162E4D}"/>
          </ac:picMkLst>
        </pc:picChg>
      </pc:sldChg>
      <pc:sldChg chg="addSp delSp modSp new mod">
        <pc:chgData name="GIRISH TABARADDI" userId="32a15d834e0520ef" providerId="LiveId" clId="{59763354-5743-4C20-B316-53D439735BF9}" dt="2023-08-22T17:33:31.585" v="2073" actId="1076"/>
        <pc:sldMkLst>
          <pc:docMk/>
          <pc:sldMk cId="1190002830" sldId="304"/>
        </pc:sldMkLst>
        <pc:spChg chg="del">
          <ac:chgData name="GIRISH TABARADDI" userId="32a15d834e0520ef" providerId="LiveId" clId="{59763354-5743-4C20-B316-53D439735BF9}" dt="2023-08-22T17:32:10.383" v="2058" actId="478"/>
          <ac:spMkLst>
            <pc:docMk/>
            <pc:sldMk cId="1190002830" sldId="304"/>
            <ac:spMk id="2" creationId="{8FD7ACBE-19F3-8FE7-A0EF-8C956833E533}"/>
          </ac:spMkLst>
        </pc:spChg>
        <pc:spChg chg="del">
          <ac:chgData name="GIRISH TABARADDI" userId="32a15d834e0520ef" providerId="LiveId" clId="{59763354-5743-4C20-B316-53D439735BF9}" dt="2023-08-22T17:32:13.693" v="2059" actId="478"/>
          <ac:spMkLst>
            <pc:docMk/>
            <pc:sldMk cId="1190002830" sldId="304"/>
            <ac:spMk id="3" creationId="{CB989852-FFB4-55FE-CFA0-D5E9882F663E}"/>
          </ac:spMkLst>
        </pc:spChg>
        <pc:picChg chg="add mod">
          <ac:chgData name="GIRISH TABARADDI" userId="32a15d834e0520ef" providerId="LiveId" clId="{59763354-5743-4C20-B316-53D439735BF9}" dt="2023-08-22T17:33:20.704" v="2070" actId="14100"/>
          <ac:picMkLst>
            <pc:docMk/>
            <pc:sldMk cId="1190002830" sldId="304"/>
            <ac:picMk id="6" creationId="{645D264E-3085-385A-E553-537137F2B1AA}"/>
          </ac:picMkLst>
        </pc:picChg>
        <pc:picChg chg="add mod">
          <ac:chgData name="GIRISH TABARADDI" userId="32a15d834e0520ef" providerId="LiveId" clId="{59763354-5743-4C20-B316-53D439735BF9}" dt="2023-08-22T17:33:31.585" v="2073" actId="1076"/>
          <ac:picMkLst>
            <pc:docMk/>
            <pc:sldMk cId="1190002830" sldId="304"/>
            <ac:picMk id="8" creationId="{3CA89D98-0FC4-C6F6-8127-338835D863EA}"/>
          </ac:picMkLst>
        </pc:picChg>
      </pc:sldChg>
      <pc:sldChg chg="delSp new del mod">
        <pc:chgData name="GIRISH TABARADDI" userId="32a15d834e0520ef" providerId="LiveId" clId="{59763354-5743-4C20-B316-53D439735BF9}" dt="2023-08-22T17:31:15.483" v="2056" actId="47"/>
        <pc:sldMkLst>
          <pc:docMk/>
          <pc:sldMk cId="1198794950" sldId="304"/>
        </pc:sldMkLst>
        <pc:spChg chg="del">
          <ac:chgData name="GIRISH TABARADDI" userId="32a15d834e0520ef" providerId="LiveId" clId="{59763354-5743-4C20-B316-53D439735BF9}" dt="2023-08-22T17:31:07.342" v="2054" actId="478"/>
          <ac:spMkLst>
            <pc:docMk/>
            <pc:sldMk cId="1198794950" sldId="304"/>
            <ac:spMk id="2" creationId="{7D738BF9-175F-DFF8-5635-B6C2676FD5B5}"/>
          </ac:spMkLst>
        </pc:spChg>
        <pc:spChg chg="del">
          <ac:chgData name="GIRISH TABARADDI" userId="32a15d834e0520ef" providerId="LiveId" clId="{59763354-5743-4C20-B316-53D439735BF9}" dt="2023-08-22T17:31:09.655" v="2055" actId="478"/>
          <ac:spMkLst>
            <pc:docMk/>
            <pc:sldMk cId="1198794950" sldId="304"/>
            <ac:spMk id="3" creationId="{239A84FB-8A25-7DE6-8486-E2E8EF8851F2}"/>
          </ac:spMkLst>
        </pc:spChg>
      </pc:sldChg>
    </pc:docChg>
  </pc:docChgLst>
  <pc:docChgLst>
    <pc:chgData name="Guest User" providerId="Windows Live" clId="Web-{E3987F91-7FC3-4B05-9AEB-7FFFFEA03008}"/>
    <pc:docChg chg="addSld delSld modSld">
      <pc:chgData name="Guest User" userId="" providerId="Windows Live" clId="Web-{E3987F91-7FC3-4B05-9AEB-7FFFFEA03008}" dt="2023-08-18T15:05:01.255" v="1537" actId="20577"/>
      <pc:docMkLst>
        <pc:docMk/>
      </pc:docMkLst>
      <pc:sldChg chg="modSp del">
        <pc:chgData name="Guest User" userId="" providerId="Windows Live" clId="Web-{E3987F91-7FC3-4B05-9AEB-7FFFFEA03008}" dt="2023-08-18T11:47:22.286" v="765"/>
        <pc:sldMkLst>
          <pc:docMk/>
          <pc:sldMk cId="543776800" sldId="264"/>
        </pc:sldMkLst>
        <pc:spChg chg="mod">
          <ac:chgData name="Guest User" userId="" providerId="Windows Live" clId="Web-{E3987F91-7FC3-4B05-9AEB-7FFFFEA03008}" dt="2023-08-18T11:46:50.628" v="763" actId="20577"/>
          <ac:spMkLst>
            <pc:docMk/>
            <pc:sldMk cId="543776800" sldId="264"/>
            <ac:spMk id="2" creationId="{CFF289D9-38B4-709D-D4FC-1EC4D12FA2D6}"/>
          </ac:spMkLst>
        </pc:spChg>
      </pc:sldChg>
      <pc:sldChg chg="del">
        <pc:chgData name="Guest User" userId="" providerId="Windows Live" clId="Web-{E3987F91-7FC3-4B05-9AEB-7FFFFEA03008}" dt="2023-08-18T10:56:40.974" v="142"/>
        <pc:sldMkLst>
          <pc:docMk/>
          <pc:sldMk cId="905964778" sldId="266"/>
        </pc:sldMkLst>
      </pc:sldChg>
      <pc:sldChg chg="modSp">
        <pc:chgData name="Guest User" userId="" providerId="Windows Live" clId="Web-{E3987F91-7FC3-4B05-9AEB-7FFFFEA03008}" dt="2023-08-18T10:39:27.635" v="10" actId="20577"/>
        <pc:sldMkLst>
          <pc:docMk/>
          <pc:sldMk cId="925934094" sldId="267"/>
        </pc:sldMkLst>
        <pc:spChg chg="mod">
          <ac:chgData name="Guest User" userId="" providerId="Windows Live" clId="Web-{E3987F91-7FC3-4B05-9AEB-7FFFFEA03008}" dt="2023-08-18T10:39:27.635" v="10" actId="20577"/>
          <ac:spMkLst>
            <pc:docMk/>
            <pc:sldMk cId="925934094" sldId="267"/>
            <ac:spMk id="2" creationId="{3A2EDF76-62EB-6FE1-F8FD-5C5767E7DC5D}"/>
          </ac:spMkLst>
        </pc:spChg>
      </pc:sldChg>
      <pc:sldChg chg="addSp delSp modSp new mod setBg">
        <pc:chgData name="Guest User" userId="" providerId="Windows Live" clId="Web-{E3987F91-7FC3-4B05-9AEB-7FFFFEA03008}" dt="2023-08-18T14:33:02.778" v="935" actId="1076"/>
        <pc:sldMkLst>
          <pc:docMk/>
          <pc:sldMk cId="2999608873" sldId="275"/>
        </pc:sldMkLst>
        <pc:spChg chg="mod">
          <ac:chgData name="Guest User" userId="" providerId="Windows Live" clId="Web-{E3987F91-7FC3-4B05-9AEB-7FFFFEA03008}" dt="2023-08-18T14:32:52.372" v="933" actId="14100"/>
          <ac:spMkLst>
            <pc:docMk/>
            <pc:sldMk cId="2999608873" sldId="275"/>
            <ac:spMk id="2" creationId="{E295C88D-C6CA-F5F9-9F01-0E34E5B67D04}"/>
          </ac:spMkLst>
        </pc:spChg>
        <pc:spChg chg="mod ord">
          <ac:chgData name="Guest User" userId="" providerId="Windows Live" clId="Web-{E3987F91-7FC3-4B05-9AEB-7FFFFEA03008}" dt="2023-08-18T14:33:02.778" v="935" actId="1076"/>
          <ac:spMkLst>
            <pc:docMk/>
            <pc:sldMk cId="2999608873" sldId="275"/>
            <ac:spMk id="3" creationId="{1A328D56-29F6-353C-0B59-0DDE031944CA}"/>
          </ac:spMkLst>
        </pc:spChg>
        <pc:spChg chg="add del">
          <ac:chgData name="Guest User" userId="" providerId="Windows Live" clId="Web-{E3987F91-7FC3-4B05-9AEB-7FFFFEA03008}" dt="2023-08-18T10:45:22.149" v="60"/>
          <ac:spMkLst>
            <pc:docMk/>
            <pc:sldMk cId="2999608873" sldId="275"/>
            <ac:spMk id="9" creationId="{03756949-AC79-48CD-A920-B0FE10D230F5}"/>
          </ac:spMkLst>
        </pc:spChg>
        <pc:picChg chg="add del mod">
          <ac:chgData name="Guest User" userId="" providerId="Windows Live" clId="Web-{E3987F91-7FC3-4B05-9AEB-7FFFFEA03008}" dt="2023-08-18T10:46:09.276" v="68"/>
          <ac:picMkLst>
            <pc:docMk/>
            <pc:sldMk cId="2999608873" sldId="275"/>
            <ac:picMk id="4" creationId="{E76CE15B-C4AE-9CDF-5E99-CB75D8C93A1D}"/>
          </ac:picMkLst>
        </pc:picChg>
        <pc:picChg chg="add mod">
          <ac:chgData name="Guest User" userId="" providerId="Windows Live" clId="Web-{E3987F91-7FC3-4B05-9AEB-7FFFFEA03008}" dt="2023-08-18T10:47:37.670" v="86" actId="14100"/>
          <ac:picMkLst>
            <pc:docMk/>
            <pc:sldMk cId="2999608873" sldId="275"/>
            <ac:picMk id="5" creationId="{8696DF72-015D-74A8-5941-CF1336BCF636}"/>
          </ac:picMkLst>
        </pc:picChg>
      </pc:sldChg>
      <pc:sldChg chg="addSp modSp new">
        <pc:chgData name="Guest User" userId="" providerId="Windows Live" clId="Web-{E3987F91-7FC3-4B05-9AEB-7FFFFEA03008}" dt="2023-08-18T15:01:51.922" v="1531" actId="1076"/>
        <pc:sldMkLst>
          <pc:docMk/>
          <pc:sldMk cId="769830967" sldId="277"/>
        </pc:sldMkLst>
        <pc:spChg chg="mod">
          <ac:chgData name="Guest User" userId="" providerId="Windows Live" clId="Web-{E3987F91-7FC3-4B05-9AEB-7FFFFEA03008}" dt="2023-08-18T10:52:22.510" v="121" actId="14100"/>
          <ac:spMkLst>
            <pc:docMk/>
            <pc:sldMk cId="769830967" sldId="277"/>
            <ac:spMk id="2" creationId="{651FC672-C940-36E2-6910-55E5C7AF2FCF}"/>
          </ac:spMkLst>
        </pc:spChg>
        <pc:spChg chg="mod">
          <ac:chgData name="Guest User" userId="" providerId="Windows Live" clId="Web-{E3987F91-7FC3-4B05-9AEB-7FFFFEA03008}" dt="2023-08-18T14:32:31.871" v="929" actId="20577"/>
          <ac:spMkLst>
            <pc:docMk/>
            <pc:sldMk cId="769830967" sldId="277"/>
            <ac:spMk id="3" creationId="{2E6D50F2-CA61-F3C1-F2E7-29B625A7656D}"/>
          </ac:spMkLst>
        </pc:spChg>
        <pc:picChg chg="add mod">
          <ac:chgData name="Guest User" userId="" providerId="Windows Live" clId="Web-{E3987F91-7FC3-4B05-9AEB-7FFFFEA03008}" dt="2023-08-18T15:01:51.922" v="1531" actId="1076"/>
          <ac:picMkLst>
            <pc:docMk/>
            <pc:sldMk cId="769830967" sldId="277"/>
            <ac:picMk id="4" creationId="{715FF265-21D7-D29E-62F5-40ADDC07D03D}"/>
          </ac:picMkLst>
        </pc:picChg>
      </pc:sldChg>
      <pc:sldChg chg="addSp delSp modSp new mod setBg">
        <pc:chgData name="Guest User" userId="" providerId="Windows Live" clId="Web-{E3987F91-7FC3-4B05-9AEB-7FFFFEA03008}" dt="2023-08-18T15:02:11.094" v="1534" actId="20577"/>
        <pc:sldMkLst>
          <pc:docMk/>
          <pc:sldMk cId="2093875022" sldId="278"/>
        </pc:sldMkLst>
        <pc:spChg chg="mod">
          <ac:chgData name="Guest User" userId="" providerId="Windows Live" clId="Web-{E3987F91-7FC3-4B05-9AEB-7FFFFEA03008}" dt="2023-08-18T14:45:34.316" v="1287" actId="14100"/>
          <ac:spMkLst>
            <pc:docMk/>
            <pc:sldMk cId="2093875022" sldId="278"/>
            <ac:spMk id="2" creationId="{96B860F7-9284-6D5F-3DED-9BEB29D4349E}"/>
          </ac:spMkLst>
        </pc:spChg>
        <pc:spChg chg="mod">
          <ac:chgData name="Guest User" userId="" providerId="Windows Live" clId="Web-{E3987F91-7FC3-4B05-9AEB-7FFFFEA03008}" dt="2023-08-18T15:02:11.094" v="1534" actId="20577"/>
          <ac:spMkLst>
            <pc:docMk/>
            <pc:sldMk cId="2093875022" sldId="278"/>
            <ac:spMk id="3" creationId="{028A4197-5E79-3A73-4CE5-96BF08486C84}"/>
          </ac:spMkLst>
        </pc:spChg>
        <pc:picChg chg="add del mod">
          <ac:chgData name="Guest User" userId="" providerId="Windows Live" clId="Web-{E3987F91-7FC3-4B05-9AEB-7FFFFEA03008}" dt="2023-08-18T11:37:24.980" v="715"/>
          <ac:picMkLst>
            <pc:docMk/>
            <pc:sldMk cId="2093875022" sldId="278"/>
            <ac:picMk id="4" creationId="{08B89CCD-2670-8061-3831-A89D560A3FE0}"/>
          </ac:picMkLst>
        </pc:picChg>
        <pc:picChg chg="add del mod">
          <ac:chgData name="Guest User" userId="" providerId="Windows Live" clId="Web-{E3987F91-7FC3-4B05-9AEB-7FFFFEA03008}" dt="2023-08-18T11:39:21.297" v="729"/>
          <ac:picMkLst>
            <pc:docMk/>
            <pc:sldMk cId="2093875022" sldId="278"/>
            <ac:picMk id="5" creationId="{E2D5BD0F-79B3-3CD5-9103-3AFDAF08723D}"/>
          </ac:picMkLst>
        </pc:picChg>
        <pc:picChg chg="add mod">
          <ac:chgData name="Guest User" userId="" providerId="Windows Live" clId="Web-{E3987F91-7FC3-4B05-9AEB-7FFFFEA03008}" dt="2023-08-18T11:47:05.145" v="764" actId="14100"/>
          <ac:picMkLst>
            <pc:docMk/>
            <pc:sldMk cId="2093875022" sldId="278"/>
            <ac:picMk id="6" creationId="{71B8FF38-55F9-CD55-F7F9-98FD6D083863}"/>
          </ac:picMkLst>
        </pc:picChg>
      </pc:sldChg>
      <pc:sldChg chg="modSp new">
        <pc:chgData name="Guest User" userId="" providerId="Windows Live" clId="Web-{E3987F91-7FC3-4B05-9AEB-7FFFFEA03008}" dt="2023-08-18T14:44:07.594" v="1265" actId="20577"/>
        <pc:sldMkLst>
          <pc:docMk/>
          <pc:sldMk cId="496230852" sldId="279"/>
        </pc:sldMkLst>
        <pc:spChg chg="mod">
          <ac:chgData name="Guest User" userId="" providerId="Windows Live" clId="Web-{E3987F91-7FC3-4B05-9AEB-7FFFFEA03008}" dt="2023-08-18T11:47:45.006" v="784" actId="14100"/>
          <ac:spMkLst>
            <pc:docMk/>
            <pc:sldMk cId="496230852" sldId="279"/>
            <ac:spMk id="2" creationId="{C35605E2-72CB-BBF8-0229-F4FD56FE3FCC}"/>
          </ac:spMkLst>
        </pc:spChg>
        <pc:spChg chg="mod">
          <ac:chgData name="Guest User" userId="" providerId="Windows Live" clId="Web-{E3987F91-7FC3-4B05-9AEB-7FFFFEA03008}" dt="2023-08-18T14:44:07.594" v="1265" actId="20577"/>
          <ac:spMkLst>
            <pc:docMk/>
            <pc:sldMk cId="496230852" sldId="279"/>
            <ac:spMk id="3" creationId="{F07407F7-D36B-B630-7307-59842D044CED}"/>
          </ac:spMkLst>
        </pc:spChg>
      </pc:sldChg>
      <pc:sldChg chg="addSp delSp modSp new">
        <pc:chgData name="Guest User" userId="" providerId="Windows Live" clId="Web-{E3987F91-7FC3-4B05-9AEB-7FFFFEA03008}" dt="2023-08-18T15:05:01.255" v="1537" actId="20577"/>
        <pc:sldMkLst>
          <pc:docMk/>
          <pc:sldMk cId="3634790610" sldId="281"/>
        </pc:sldMkLst>
        <pc:spChg chg="mod">
          <ac:chgData name="Guest User" userId="" providerId="Windows Live" clId="Web-{E3987F91-7FC3-4B05-9AEB-7FFFFEA03008}" dt="2023-08-18T14:45:59.457" v="1305" actId="14100"/>
          <ac:spMkLst>
            <pc:docMk/>
            <pc:sldMk cId="3634790610" sldId="281"/>
            <ac:spMk id="2" creationId="{159FAE6C-C481-DF7C-2A5B-AE95FC06C263}"/>
          </ac:spMkLst>
        </pc:spChg>
        <pc:spChg chg="add del mod">
          <ac:chgData name="Guest User" userId="" providerId="Windows Live" clId="Web-{E3987F91-7FC3-4B05-9AEB-7FFFFEA03008}" dt="2023-08-18T15:05:01.255" v="1537" actId="20577"/>
          <ac:spMkLst>
            <pc:docMk/>
            <pc:sldMk cId="3634790610" sldId="281"/>
            <ac:spMk id="3" creationId="{E37A6D1D-A869-9F20-C863-A0869AA7A608}"/>
          </ac:spMkLst>
        </pc:spChg>
        <pc:picChg chg="add del mod ord">
          <ac:chgData name="Guest User" userId="" providerId="Windows Live" clId="Web-{E3987F91-7FC3-4B05-9AEB-7FFFFEA03008}" dt="2023-08-18T14:49:43.604" v="1314"/>
          <ac:picMkLst>
            <pc:docMk/>
            <pc:sldMk cId="3634790610" sldId="281"/>
            <ac:picMk id="4" creationId="{EFCB1982-C783-AE2F-291C-763A67C6E758}"/>
          </ac:picMkLst>
        </pc:picChg>
        <pc:picChg chg="add del mod">
          <ac:chgData name="Guest User" userId="" providerId="Windows Live" clId="Web-{E3987F91-7FC3-4B05-9AEB-7FFFFEA03008}" dt="2023-08-18T14:57:56.478" v="1511"/>
          <ac:picMkLst>
            <pc:docMk/>
            <pc:sldMk cId="3634790610" sldId="281"/>
            <ac:picMk id="5" creationId="{EB716366-7E31-B098-9CDB-FC32D240AFD8}"/>
          </ac:picMkLst>
        </pc:picChg>
        <pc:picChg chg="add mod">
          <ac:chgData name="Guest User" userId="" providerId="Windows Live" clId="Web-{E3987F91-7FC3-4B05-9AEB-7FFFFEA03008}" dt="2023-08-18T14:57:19.258" v="1510" actId="14100"/>
          <ac:picMkLst>
            <pc:docMk/>
            <pc:sldMk cId="3634790610" sldId="281"/>
            <ac:picMk id="6" creationId="{AC3B39F5-FDC7-C573-9947-8CDA1D011EB3}"/>
          </ac:picMkLst>
        </pc:picChg>
        <pc:picChg chg="add mod">
          <ac:chgData name="Guest User" userId="" providerId="Windows Live" clId="Web-{E3987F91-7FC3-4B05-9AEB-7FFFFEA03008}" dt="2023-08-18T15:00:40.154" v="1529" actId="14100"/>
          <ac:picMkLst>
            <pc:docMk/>
            <pc:sldMk cId="3634790610" sldId="281"/>
            <ac:picMk id="7" creationId="{327F68CA-5772-1F44-771F-00A7EFCD32E3}"/>
          </ac:picMkLst>
        </pc:picChg>
      </pc:sldChg>
    </pc:docChg>
  </pc:docChgLst>
  <pc:docChgLst>
    <pc:chgData name="Yogita Labde" userId="34a2c774a0ce5a27" providerId="Windows Live" clId="Web-{C4FA7959-8290-4159-9661-AF8E76F6DCF2}"/>
    <pc:docChg chg="modSld">
      <pc:chgData name="Yogita Labde" userId="34a2c774a0ce5a27" providerId="Windows Live" clId="Web-{C4FA7959-8290-4159-9661-AF8E76F6DCF2}" dt="2023-08-22T12:15:46.680" v="26" actId="20577"/>
      <pc:docMkLst>
        <pc:docMk/>
      </pc:docMkLst>
      <pc:sldChg chg="modSp">
        <pc:chgData name="Yogita Labde" userId="34a2c774a0ce5a27" providerId="Windows Live" clId="Web-{C4FA7959-8290-4159-9661-AF8E76F6DCF2}" dt="2023-08-22T12:15:46.680" v="26" actId="20577"/>
        <pc:sldMkLst>
          <pc:docMk/>
          <pc:sldMk cId="1494594275" sldId="293"/>
        </pc:sldMkLst>
        <pc:graphicFrameChg chg="modGraphic">
          <ac:chgData name="Yogita Labde" userId="34a2c774a0ce5a27" providerId="Windows Live" clId="Web-{C4FA7959-8290-4159-9661-AF8E76F6DCF2}" dt="2023-08-22T12:15:46.680" v="26" actId="20577"/>
          <ac:graphicFrameMkLst>
            <pc:docMk/>
            <pc:sldMk cId="1494594275" sldId="293"/>
            <ac:graphicFrameMk id="77" creationId="{1B275642-6734-0DFB-46EE-8CA58BB728ED}"/>
          </ac:graphicFrameMkLst>
        </pc:graphicFrameChg>
      </pc:sldChg>
      <pc:sldChg chg="addSp delSp modSp mod setBg">
        <pc:chgData name="Yogita Labde" userId="34a2c774a0ce5a27" providerId="Windows Live" clId="Web-{C4FA7959-8290-4159-9661-AF8E76F6DCF2}" dt="2023-08-22T12:06:46.945" v="24"/>
        <pc:sldMkLst>
          <pc:docMk/>
          <pc:sldMk cId="3216227103" sldId="300"/>
        </pc:sldMkLst>
        <pc:spChg chg="mod">
          <ac:chgData name="Yogita Labde" userId="34a2c774a0ce5a27" providerId="Windows Live" clId="Web-{C4FA7959-8290-4159-9661-AF8E76F6DCF2}" dt="2023-08-22T12:06:01.100" v="22"/>
          <ac:spMkLst>
            <pc:docMk/>
            <pc:sldMk cId="3216227103" sldId="300"/>
            <ac:spMk id="2" creationId="{64DBD9CA-DCA1-6B5E-9676-5836AD9E2A3C}"/>
          </ac:spMkLst>
        </pc:spChg>
        <pc:spChg chg="add del mod">
          <ac:chgData name="Yogita Labde" userId="34a2c774a0ce5a27" providerId="Windows Live" clId="Web-{C4FA7959-8290-4159-9661-AF8E76F6DCF2}" dt="2023-08-22T12:06:46.945" v="24"/>
          <ac:spMkLst>
            <pc:docMk/>
            <pc:sldMk cId="3216227103" sldId="300"/>
            <ac:spMk id="3" creationId="{FAB22C5A-4BB6-81E7-4218-7186212B67BC}"/>
          </ac:spMkLst>
        </pc:spChg>
        <pc:spChg chg="mod">
          <ac:chgData name="Yogita Labde" userId="34a2c774a0ce5a27" providerId="Windows Live" clId="Web-{C4FA7959-8290-4159-9661-AF8E76F6DCF2}" dt="2023-08-22T12:06:01.100" v="22"/>
          <ac:spMkLst>
            <pc:docMk/>
            <pc:sldMk cId="3216227103" sldId="300"/>
            <ac:spMk id="4" creationId="{A9B8BC95-5F12-0BB4-9041-642211294FBE}"/>
          </ac:spMkLst>
        </pc:spChg>
        <pc:spChg chg="add del">
          <ac:chgData name="Yogita Labde" userId="34a2c774a0ce5a27" providerId="Windows Live" clId="Web-{C4FA7959-8290-4159-9661-AF8E76F6DCF2}" dt="2023-08-22T12:06:46.945" v="24"/>
          <ac:spMkLst>
            <pc:docMk/>
            <pc:sldMk cId="3216227103" sldId="300"/>
            <ac:spMk id="9" creationId="{B61375F2-60B1-44ED-B60A-019C4BD5A62A}"/>
          </ac:spMkLst>
        </pc:spChg>
        <pc:spChg chg="add del">
          <ac:chgData name="Yogita Labde" userId="34a2c774a0ce5a27" providerId="Windows Live" clId="Web-{C4FA7959-8290-4159-9661-AF8E76F6DCF2}" dt="2023-08-22T12:06:46.945" v="24"/>
          <ac:spMkLst>
            <pc:docMk/>
            <pc:sldMk cId="3216227103" sldId="300"/>
            <ac:spMk id="56" creationId="{01F67CC9-D773-4B4B-8A55-D5DAEC3414BD}"/>
          </ac:spMkLst>
        </pc:spChg>
        <pc:grpChg chg="add del">
          <ac:chgData name="Yogita Labde" userId="34a2c774a0ce5a27" providerId="Windows Live" clId="Web-{C4FA7959-8290-4159-9661-AF8E76F6DCF2}" dt="2023-08-22T12:06:46.945" v="24"/>
          <ac:grpSpMkLst>
            <pc:docMk/>
            <pc:sldMk cId="3216227103" sldId="300"/>
            <ac:grpSpMk id="11" creationId="{4ADB9295-9645-4BF2-ADFD-75800B7FAD06}"/>
          </ac:grpSpMkLst>
        </pc:grpChg>
        <pc:grpChg chg="add del">
          <ac:chgData name="Yogita Labde" userId="34a2c774a0ce5a27" providerId="Windows Live" clId="Web-{C4FA7959-8290-4159-9661-AF8E76F6DCF2}" dt="2023-08-22T12:06:46.945" v="24"/>
          <ac:grpSpMkLst>
            <pc:docMk/>
            <pc:sldMk cId="3216227103" sldId="300"/>
            <ac:grpSpMk id="40" creationId="{B485B3F6-654D-4842-A2DE-677D12FED460}"/>
          </ac:grpSpMkLst>
        </pc:grpChg>
        <pc:graphicFrameChg chg="add del">
          <ac:chgData name="Yogita Labde" userId="34a2c774a0ce5a27" providerId="Windows Live" clId="Web-{C4FA7959-8290-4159-9661-AF8E76F6DCF2}" dt="2023-08-22T12:06:46.945" v="24"/>
          <ac:graphicFrameMkLst>
            <pc:docMk/>
            <pc:sldMk cId="3216227103" sldId="300"/>
            <ac:graphicFrameMk id="52" creationId="{81D6266A-1806-627E-0695-E421CC14DE0C}"/>
          </ac:graphicFrameMkLst>
        </pc:graphicFrameChg>
      </pc:sldChg>
    </pc:docChg>
  </pc:docChgLst>
  <pc:docChgLst>
    <pc:chgData name="Guest User" providerId="Windows Live" clId="Web-{07E5F37D-AB91-433C-B9E3-0BEED8B1814F}"/>
    <pc:docChg chg="modSld">
      <pc:chgData name="Guest User" userId="" providerId="Windows Live" clId="Web-{07E5F37D-AB91-433C-B9E3-0BEED8B1814F}" dt="2023-08-20T09:50:12.122" v="3"/>
      <pc:docMkLst>
        <pc:docMk/>
      </pc:docMkLst>
      <pc:sldChg chg="addSp delSp modSp">
        <pc:chgData name="Guest User" userId="" providerId="Windows Live" clId="Web-{07E5F37D-AB91-433C-B9E3-0BEED8B1814F}" dt="2023-08-20T09:50:12.122" v="3"/>
        <pc:sldMkLst>
          <pc:docMk/>
          <pc:sldMk cId="186262337" sldId="276"/>
        </pc:sldMkLst>
        <pc:picChg chg="add del mod">
          <ac:chgData name="Guest User" userId="" providerId="Windows Live" clId="Web-{07E5F37D-AB91-433C-B9E3-0BEED8B1814F}" dt="2023-08-20T09:50:12.122" v="3"/>
          <ac:picMkLst>
            <pc:docMk/>
            <pc:sldMk cId="186262337" sldId="276"/>
            <ac:picMk id="4" creationId="{22D818E4-B93A-6393-6E83-8DDF23285CFA}"/>
          </ac:picMkLst>
        </pc:picChg>
        <pc:picChg chg="add del mod">
          <ac:chgData name="Guest User" userId="" providerId="Windows Live" clId="Web-{07E5F37D-AB91-433C-B9E3-0BEED8B1814F}" dt="2023-08-20T09:50:10.466" v="2"/>
          <ac:picMkLst>
            <pc:docMk/>
            <pc:sldMk cId="186262337" sldId="276"/>
            <ac:picMk id="5" creationId="{94BA76AE-077A-5033-8D35-064745FD95C1}"/>
          </ac:picMkLst>
        </pc:picChg>
      </pc:sldChg>
    </pc:docChg>
  </pc:docChgLst>
  <pc:docChgLst>
    <pc:chgData name="Guest User" providerId="Windows Live" clId="Web-{4A4D6B85-83AA-4A8E-B0D8-483136123E47}"/>
    <pc:docChg chg="modSld">
      <pc:chgData name="Guest User" userId="" providerId="Windows Live" clId="Web-{4A4D6B85-83AA-4A8E-B0D8-483136123E47}" dt="2023-08-21T13:32:49.879" v="1" actId="14100"/>
      <pc:docMkLst>
        <pc:docMk/>
      </pc:docMkLst>
      <pc:sldChg chg="modSp">
        <pc:chgData name="Guest User" userId="" providerId="Windows Live" clId="Web-{4A4D6B85-83AA-4A8E-B0D8-483136123E47}" dt="2023-08-21T13:32:49.879" v="1" actId="14100"/>
        <pc:sldMkLst>
          <pc:docMk/>
          <pc:sldMk cId="1494594275" sldId="293"/>
        </pc:sldMkLst>
        <pc:graphicFrameChg chg="mod">
          <ac:chgData name="Guest User" userId="" providerId="Windows Live" clId="Web-{4A4D6B85-83AA-4A8E-B0D8-483136123E47}" dt="2023-08-21T13:32:49.879" v="1" actId="14100"/>
          <ac:graphicFrameMkLst>
            <pc:docMk/>
            <pc:sldMk cId="1494594275" sldId="293"/>
            <ac:graphicFrameMk id="77" creationId="{1B275642-6734-0DFB-46EE-8CA58BB728ED}"/>
          </ac:graphicFrameMkLst>
        </pc:graphicFrameChg>
      </pc:sldChg>
    </pc:docChg>
  </pc:docChgLst>
  <pc:docChgLst>
    <pc:chgData name="Yogita Labde" userId="34a2c774a0ce5a27" providerId="Windows Live" clId="Web-{A14D29A4-1029-44D1-B0A3-AB3376695114}"/>
    <pc:docChg chg="modSld">
      <pc:chgData name="Yogita Labde" userId="34a2c774a0ce5a27" providerId="Windows Live" clId="Web-{A14D29A4-1029-44D1-B0A3-AB3376695114}" dt="2023-08-22T11:43:35.336" v="1" actId="1076"/>
      <pc:docMkLst>
        <pc:docMk/>
      </pc:docMkLst>
      <pc:sldChg chg="modSp">
        <pc:chgData name="Yogita Labde" userId="34a2c774a0ce5a27" providerId="Windows Live" clId="Web-{A14D29A4-1029-44D1-B0A3-AB3376695114}" dt="2023-08-22T11:43:35.336" v="1" actId="1076"/>
        <pc:sldMkLst>
          <pc:docMk/>
          <pc:sldMk cId="2778287978" sldId="256"/>
        </pc:sldMkLst>
        <pc:spChg chg="mod">
          <ac:chgData name="Yogita Labde" userId="34a2c774a0ce5a27" providerId="Windows Live" clId="Web-{A14D29A4-1029-44D1-B0A3-AB3376695114}" dt="2023-08-22T11:43:35.336" v="1" actId="1076"/>
          <ac:spMkLst>
            <pc:docMk/>
            <pc:sldMk cId="2778287978" sldId="256"/>
            <ac:spMk id="2" creationId="{89DBABE3-72A8-2214-4613-787E9617D586}"/>
          </ac:spMkLst>
        </pc:spChg>
      </pc:sldChg>
    </pc:docChg>
  </pc:docChgLst>
  <pc:docChgLst>
    <pc:chgData name="Guest User" providerId="Windows Live" clId="Web-{51A9D72B-3D4F-4611-A870-6BB8587705BE}"/>
    <pc:docChg chg="sldOrd">
      <pc:chgData name="Guest User" userId="" providerId="Windows Live" clId="Web-{51A9D72B-3D4F-4611-A870-6BB8587705BE}" dt="2023-08-21T15:07:38.325" v="0"/>
      <pc:docMkLst>
        <pc:docMk/>
      </pc:docMkLst>
      <pc:sldChg chg="ord">
        <pc:chgData name="Guest User" userId="" providerId="Windows Live" clId="Web-{51A9D72B-3D4F-4611-A870-6BB8587705BE}" dt="2023-08-21T15:07:38.325" v="0"/>
        <pc:sldMkLst>
          <pc:docMk/>
          <pc:sldMk cId="769830967" sldId="277"/>
        </pc:sldMkLst>
      </pc:sldChg>
    </pc:docChg>
  </pc:docChgLst>
  <pc:docChgLst>
    <pc:chgData name="trusha tagade" userId="1b9b827f94e0ec7a" providerId="LiveId" clId="{272F7D98-3457-4034-942A-80FC918D65FD}"/>
    <pc:docChg chg="undo custSel addSld modSld">
      <pc:chgData name="trusha tagade" userId="1b9b827f94e0ec7a" providerId="LiveId" clId="{272F7D98-3457-4034-942A-80FC918D65FD}" dt="2023-08-20T18:21:35.605" v="118" actId="120"/>
      <pc:docMkLst>
        <pc:docMk/>
      </pc:docMkLst>
      <pc:sldChg chg="addSp delSp modSp mod">
        <pc:chgData name="trusha tagade" userId="1b9b827f94e0ec7a" providerId="LiveId" clId="{272F7D98-3457-4034-942A-80FC918D65FD}" dt="2023-08-20T18:21:35.605" v="118" actId="120"/>
        <pc:sldMkLst>
          <pc:docMk/>
          <pc:sldMk cId="1000292838" sldId="271"/>
        </pc:sldMkLst>
        <pc:spChg chg="mod">
          <ac:chgData name="trusha tagade" userId="1b9b827f94e0ec7a" providerId="LiveId" clId="{272F7D98-3457-4034-942A-80FC918D65FD}" dt="2023-08-20T17:55:45.262" v="104" actId="1076"/>
          <ac:spMkLst>
            <pc:docMk/>
            <pc:sldMk cId="1000292838" sldId="271"/>
            <ac:spMk id="2" creationId="{F87B9A4A-318B-56AE-D3C5-575A8AEAF0B7}"/>
          </ac:spMkLst>
        </pc:spChg>
        <pc:spChg chg="mod">
          <ac:chgData name="trusha tagade" userId="1b9b827f94e0ec7a" providerId="LiveId" clId="{272F7D98-3457-4034-942A-80FC918D65FD}" dt="2023-08-20T18:21:35.605" v="118" actId="120"/>
          <ac:spMkLst>
            <pc:docMk/>
            <pc:sldMk cId="1000292838" sldId="271"/>
            <ac:spMk id="3" creationId="{540AF27C-7FD8-6DAB-4358-01C8257E4E8E}"/>
          </ac:spMkLst>
        </pc:spChg>
        <pc:spChg chg="add del mod">
          <ac:chgData name="trusha tagade" userId="1b9b827f94e0ec7a" providerId="LiveId" clId="{272F7D98-3457-4034-942A-80FC918D65FD}" dt="2023-08-20T17:29:16.094" v="36"/>
          <ac:spMkLst>
            <pc:docMk/>
            <pc:sldMk cId="1000292838" sldId="271"/>
            <ac:spMk id="4" creationId="{8AC44FD9-DE6E-5E89-4114-D30BBE07E3FC}"/>
          </ac:spMkLst>
        </pc:spChg>
        <pc:picChg chg="add mod">
          <ac:chgData name="trusha tagade" userId="1b9b827f94e0ec7a" providerId="LiveId" clId="{272F7D98-3457-4034-942A-80FC918D65FD}" dt="2023-08-20T17:30:51.267" v="47" actId="1076"/>
          <ac:picMkLst>
            <pc:docMk/>
            <pc:sldMk cId="1000292838" sldId="271"/>
            <ac:picMk id="5" creationId="{C76AB6DC-33D5-A0E8-CAF6-23BF516ACB7E}"/>
          </ac:picMkLst>
        </pc:picChg>
      </pc:sldChg>
      <pc:sldChg chg="addSp delSp modSp new mod">
        <pc:chgData name="trusha tagade" userId="1b9b827f94e0ec7a" providerId="LiveId" clId="{272F7D98-3457-4034-942A-80FC918D65FD}" dt="2023-08-20T17:57:07.922" v="113" actId="1076"/>
        <pc:sldMkLst>
          <pc:docMk/>
          <pc:sldMk cId="197513119" sldId="290"/>
        </pc:sldMkLst>
        <pc:spChg chg="del mod">
          <ac:chgData name="trusha tagade" userId="1b9b827f94e0ec7a" providerId="LiveId" clId="{272F7D98-3457-4034-942A-80FC918D65FD}" dt="2023-08-20T17:23:48.400" v="11" actId="478"/>
          <ac:spMkLst>
            <pc:docMk/>
            <pc:sldMk cId="197513119" sldId="290"/>
            <ac:spMk id="2" creationId="{CBCAB89D-CC6F-3475-BEC0-F97C87383A0D}"/>
          </ac:spMkLst>
        </pc:spChg>
        <pc:spChg chg="mod">
          <ac:chgData name="trusha tagade" userId="1b9b827f94e0ec7a" providerId="LiveId" clId="{272F7D98-3457-4034-942A-80FC918D65FD}" dt="2023-08-20T17:56:25.470" v="111" actId="1076"/>
          <ac:spMkLst>
            <pc:docMk/>
            <pc:sldMk cId="197513119" sldId="290"/>
            <ac:spMk id="3" creationId="{FAE7A4FB-4EAE-1A63-4193-4A3FAE62A743}"/>
          </ac:spMkLst>
        </pc:spChg>
        <pc:picChg chg="add mod">
          <ac:chgData name="trusha tagade" userId="1b9b827f94e0ec7a" providerId="LiveId" clId="{272F7D98-3457-4034-942A-80FC918D65FD}" dt="2023-08-20T17:57:07.922" v="113" actId="1076"/>
          <ac:picMkLst>
            <pc:docMk/>
            <pc:sldMk cId="197513119" sldId="290"/>
            <ac:picMk id="4" creationId="{56C3ABDF-12D9-AC45-A19C-DC47319AA34C}"/>
          </ac:picMkLst>
        </pc:picChg>
        <pc:picChg chg="add mod">
          <ac:chgData name="trusha tagade" userId="1b9b827f94e0ec7a" providerId="LiveId" clId="{272F7D98-3457-4034-942A-80FC918D65FD}" dt="2023-08-20T17:32:05.582" v="57"/>
          <ac:picMkLst>
            <pc:docMk/>
            <pc:sldMk cId="197513119" sldId="290"/>
            <ac:picMk id="5" creationId="{4DFF1726-A57E-F471-87C4-67698DF7F6FD}"/>
          </ac:picMkLst>
        </pc:picChg>
      </pc:sldChg>
      <pc:sldChg chg="addSp delSp modSp new mod">
        <pc:chgData name="trusha tagade" userId="1b9b827f94e0ec7a" providerId="LiveId" clId="{272F7D98-3457-4034-942A-80FC918D65FD}" dt="2023-08-20T17:57:12.845" v="114" actId="1076"/>
        <pc:sldMkLst>
          <pc:docMk/>
          <pc:sldMk cId="341840942" sldId="291"/>
        </pc:sldMkLst>
        <pc:spChg chg="del">
          <ac:chgData name="trusha tagade" userId="1b9b827f94e0ec7a" providerId="LiveId" clId="{272F7D98-3457-4034-942A-80FC918D65FD}" dt="2023-08-20T17:28:09.838" v="17" actId="478"/>
          <ac:spMkLst>
            <pc:docMk/>
            <pc:sldMk cId="341840942" sldId="291"/>
            <ac:spMk id="2" creationId="{ACC8F39A-7EA7-B0C0-09C3-83D33F67E2E6}"/>
          </ac:spMkLst>
        </pc:spChg>
        <pc:spChg chg="mod">
          <ac:chgData name="trusha tagade" userId="1b9b827f94e0ec7a" providerId="LiveId" clId="{272F7D98-3457-4034-942A-80FC918D65FD}" dt="2023-08-20T17:54:48.135" v="94" actId="108"/>
          <ac:spMkLst>
            <pc:docMk/>
            <pc:sldMk cId="341840942" sldId="291"/>
            <ac:spMk id="3" creationId="{B30C2547-74B8-CB85-CE53-65928C474209}"/>
          </ac:spMkLst>
        </pc:spChg>
        <pc:picChg chg="add mod">
          <ac:chgData name="trusha tagade" userId="1b9b827f94e0ec7a" providerId="LiveId" clId="{272F7D98-3457-4034-942A-80FC918D65FD}" dt="2023-08-20T17:57:12.845" v="114" actId="1076"/>
          <ac:picMkLst>
            <pc:docMk/>
            <pc:sldMk cId="341840942" sldId="291"/>
            <ac:picMk id="4" creationId="{CCA4A7B6-FFB6-CA55-D428-A3A77015D9A9}"/>
          </ac:picMkLst>
        </pc:picChg>
      </pc:sldChg>
    </pc:docChg>
  </pc:docChgLst>
  <pc:docChgLst>
    <pc:chgData name="Guest User" providerId="Windows Live" clId="Web-{4498A4AF-7795-4388-B537-3897096BDE6C}"/>
    <pc:docChg chg="addSld modSld">
      <pc:chgData name="Guest User" userId="" providerId="Windows Live" clId="Web-{4498A4AF-7795-4388-B537-3897096BDE6C}" dt="2023-08-20T10:06:23.139" v="175"/>
      <pc:docMkLst>
        <pc:docMk/>
      </pc:docMkLst>
      <pc:sldChg chg="addSp delSp modSp mod setBg">
        <pc:chgData name="Guest User" userId="" providerId="Windows Live" clId="Web-{4498A4AF-7795-4388-B537-3897096BDE6C}" dt="2023-08-20T10:05:28.716" v="170"/>
        <pc:sldMkLst>
          <pc:docMk/>
          <pc:sldMk cId="186262337" sldId="276"/>
        </pc:sldMkLst>
        <pc:spChg chg="mod">
          <ac:chgData name="Guest User" userId="" providerId="Windows Live" clId="Web-{4498A4AF-7795-4388-B537-3897096BDE6C}" dt="2023-08-20T10:05:28.716" v="170"/>
          <ac:spMkLst>
            <pc:docMk/>
            <pc:sldMk cId="186262337" sldId="276"/>
            <ac:spMk id="2" creationId="{7DD75459-EDA9-ACFD-9551-87EAAD778376}"/>
          </ac:spMkLst>
        </pc:spChg>
        <pc:spChg chg="mod">
          <ac:chgData name="Guest User" userId="" providerId="Windows Live" clId="Web-{4498A4AF-7795-4388-B537-3897096BDE6C}" dt="2023-08-20T10:05:28.716" v="170"/>
          <ac:spMkLst>
            <pc:docMk/>
            <pc:sldMk cId="186262337" sldId="276"/>
            <ac:spMk id="3" creationId="{B45B8698-96CA-1B6C-F0F6-B603779EA5DD}"/>
          </ac:spMkLst>
        </pc:spChg>
        <pc:grpChg chg="add del">
          <ac:chgData name="Guest User" userId="" providerId="Windows Live" clId="Web-{4498A4AF-7795-4388-B537-3897096BDE6C}" dt="2023-08-20T10:05:28.716" v="170"/>
          <ac:grpSpMkLst>
            <pc:docMk/>
            <pc:sldMk cId="186262337" sldId="276"/>
            <ac:grpSpMk id="9" creationId="{4522F6F2-D276-4B44-927D-595B62E8F527}"/>
          </ac:grpSpMkLst>
        </pc:grpChg>
        <pc:grpChg chg="add del">
          <ac:chgData name="Guest User" userId="" providerId="Windows Live" clId="Web-{4498A4AF-7795-4388-B537-3897096BDE6C}" dt="2023-08-20T10:05:28.716" v="170"/>
          <ac:grpSpMkLst>
            <pc:docMk/>
            <pc:sldMk cId="186262337" sldId="276"/>
            <ac:grpSpMk id="13" creationId="{9A210947-19DD-4D82-9001-EB4FD3CA889B}"/>
          </ac:grpSpMkLst>
        </pc:grpChg>
        <pc:picChg chg="add mod ord">
          <ac:chgData name="Guest User" userId="" providerId="Windows Live" clId="Web-{4498A4AF-7795-4388-B537-3897096BDE6C}" dt="2023-08-20T10:05:28.716" v="170"/>
          <ac:picMkLst>
            <pc:docMk/>
            <pc:sldMk cId="186262337" sldId="276"/>
            <ac:picMk id="6" creationId="{DE0CE645-7B7C-F788-497C-17C8D8B29785}"/>
          </ac:picMkLst>
        </pc:picChg>
      </pc:sldChg>
      <pc:sldChg chg="modSp new">
        <pc:chgData name="Guest User" userId="" providerId="Windows Live" clId="Web-{4498A4AF-7795-4388-B537-3897096BDE6C}" dt="2023-08-20T09:53:21.171" v="32" actId="20577"/>
        <pc:sldMkLst>
          <pc:docMk/>
          <pc:sldMk cId="1988085875" sldId="282"/>
        </pc:sldMkLst>
        <pc:spChg chg="mod">
          <ac:chgData name="Guest User" userId="" providerId="Windows Live" clId="Web-{4498A4AF-7795-4388-B537-3897096BDE6C}" dt="2023-08-20T09:52:58.483" v="24" actId="20577"/>
          <ac:spMkLst>
            <pc:docMk/>
            <pc:sldMk cId="1988085875" sldId="282"/>
            <ac:spMk id="2" creationId="{649DACD9-F9B3-5206-D11D-321923E570CA}"/>
          </ac:spMkLst>
        </pc:spChg>
        <pc:spChg chg="mod">
          <ac:chgData name="Guest User" userId="" providerId="Windows Live" clId="Web-{4498A4AF-7795-4388-B537-3897096BDE6C}" dt="2023-08-20T09:53:21.171" v="32" actId="20577"/>
          <ac:spMkLst>
            <pc:docMk/>
            <pc:sldMk cId="1988085875" sldId="282"/>
            <ac:spMk id="3" creationId="{A03DB7AF-B5DC-B9AB-69C9-E502A8F49175}"/>
          </ac:spMkLst>
        </pc:spChg>
      </pc:sldChg>
      <pc:sldChg chg="addSp delSp modSp new">
        <pc:chgData name="Guest User" userId="" providerId="Windows Live" clId="Web-{4498A4AF-7795-4388-B537-3897096BDE6C}" dt="2023-08-20T09:53:41.171" v="37"/>
        <pc:sldMkLst>
          <pc:docMk/>
          <pc:sldMk cId="1107674134" sldId="283"/>
        </pc:sldMkLst>
        <pc:spChg chg="mod">
          <ac:chgData name="Guest User" userId="" providerId="Windows Live" clId="Web-{4498A4AF-7795-4388-B537-3897096BDE6C}" dt="2023-08-20T09:53:39.437" v="36" actId="20577"/>
          <ac:spMkLst>
            <pc:docMk/>
            <pc:sldMk cId="1107674134" sldId="283"/>
            <ac:spMk id="2" creationId="{F952DD96-9264-0935-C362-EC3ABD443D2F}"/>
          </ac:spMkLst>
        </pc:spChg>
        <pc:spChg chg="del">
          <ac:chgData name="Guest User" userId="" providerId="Windows Live" clId="Web-{4498A4AF-7795-4388-B537-3897096BDE6C}" dt="2023-08-20T09:53:41.171" v="37"/>
          <ac:spMkLst>
            <pc:docMk/>
            <pc:sldMk cId="1107674134" sldId="283"/>
            <ac:spMk id="3" creationId="{3CCAF96A-050F-8DC9-E895-A527F47272CD}"/>
          </ac:spMkLst>
        </pc:spChg>
        <pc:picChg chg="add mod ord">
          <ac:chgData name="Guest User" userId="" providerId="Windows Live" clId="Web-{4498A4AF-7795-4388-B537-3897096BDE6C}" dt="2023-08-20T09:53:41.171" v="37"/>
          <ac:picMkLst>
            <pc:docMk/>
            <pc:sldMk cId="1107674134" sldId="283"/>
            <ac:picMk id="4" creationId="{CDB96393-2523-F48F-8C6A-35B6492348D7}"/>
          </ac:picMkLst>
        </pc:picChg>
      </pc:sldChg>
      <pc:sldChg chg="addSp delSp modSp new mod setBg">
        <pc:chgData name="Guest User" userId="" providerId="Windows Live" clId="Web-{4498A4AF-7795-4388-B537-3897096BDE6C}" dt="2023-08-20T10:06:23.139" v="175"/>
        <pc:sldMkLst>
          <pc:docMk/>
          <pc:sldMk cId="951954952" sldId="284"/>
        </pc:sldMkLst>
        <pc:spChg chg="mod">
          <ac:chgData name="Guest User" userId="" providerId="Windows Live" clId="Web-{4498A4AF-7795-4388-B537-3897096BDE6C}" dt="2023-08-20T10:06:23.139" v="175"/>
          <ac:spMkLst>
            <pc:docMk/>
            <pc:sldMk cId="951954952" sldId="284"/>
            <ac:spMk id="2" creationId="{4A6B889B-7E8D-9A26-CA39-F87C19493E1B}"/>
          </ac:spMkLst>
        </pc:spChg>
        <pc:spChg chg="del">
          <ac:chgData name="Guest User" userId="" providerId="Windows Live" clId="Web-{4498A4AF-7795-4388-B537-3897096BDE6C}" dt="2023-08-20T09:54:01.422" v="41"/>
          <ac:spMkLst>
            <pc:docMk/>
            <pc:sldMk cId="951954952" sldId="284"/>
            <ac:spMk id="3" creationId="{E8D8C338-C918-CDAD-4179-8D6D68DE5944}"/>
          </ac:spMkLst>
        </pc:spChg>
        <pc:spChg chg="add mod">
          <ac:chgData name="Guest User" userId="" providerId="Windows Live" clId="Web-{4498A4AF-7795-4388-B537-3897096BDE6C}" dt="2023-08-20T10:06:23.139" v="175"/>
          <ac:spMkLst>
            <pc:docMk/>
            <pc:sldMk cId="951954952" sldId="284"/>
            <ac:spMk id="6" creationId="{BF3C27F6-0976-9F25-C570-7559DA7689EC}"/>
          </ac:spMkLst>
        </pc:spChg>
        <pc:spChg chg="add mod">
          <ac:chgData name="Guest User" userId="" providerId="Windows Live" clId="Web-{4498A4AF-7795-4388-B537-3897096BDE6C}" dt="2023-08-20T10:06:23.139" v="175"/>
          <ac:spMkLst>
            <pc:docMk/>
            <pc:sldMk cId="951954952" sldId="284"/>
            <ac:spMk id="7" creationId="{259FFF8F-FAAA-DCB8-C976-910AD4F8D7B4}"/>
          </ac:spMkLst>
        </pc:spChg>
        <pc:spChg chg="add del mod">
          <ac:chgData name="Guest User" userId="" providerId="Windows Live" clId="Web-{4498A4AF-7795-4388-B537-3897096BDE6C}" dt="2023-08-20T09:56:04.487" v="67"/>
          <ac:spMkLst>
            <pc:docMk/>
            <pc:sldMk cId="951954952" sldId="284"/>
            <ac:spMk id="8" creationId="{5B5034F7-06DB-2A15-71A2-37B7B8487186}"/>
          </ac:spMkLst>
        </pc:spChg>
        <pc:spChg chg="add del">
          <ac:chgData name="Guest User" userId="" providerId="Windows Live" clId="Web-{4498A4AF-7795-4388-B537-3897096BDE6C}" dt="2023-08-20T10:06:20.592" v="172"/>
          <ac:spMkLst>
            <pc:docMk/>
            <pc:sldMk cId="951954952" sldId="284"/>
            <ac:spMk id="17" creationId="{C6270675-9512-4978-8583-36659256EE23}"/>
          </ac:spMkLst>
        </pc:spChg>
        <pc:spChg chg="add del">
          <ac:chgData name="Guest User" userId="" providerId="Windows Live" clId="Web-{4498A4AF-7795-4388-B537-3897096BDE6C}" dt="2023-08-20T10:06:23.108" v="174"/>
          <ac:spMkLst>
            <pc:docMk/>
            <pc:sldMk cId="951954952" sldId="284"/>
            <ac:spMk id="19" creationId="{2EEF4763-EB4A-4A35-89EB-AD2763B48C3B}"/>
          </ac:spMkLst>
        </pc:spChg>
        <pc:spChg chg="add">
          <ac:chgData name="Guest User" userId="" providerId="Windows Live" clId="Web-{4498A4AF-7795-4388-B537-3897096BDE6C}" dt="2023-08-20T10:06:23.139" v="175"/>
          <ac:spMkLst>
            <pc:docMk/>
            <pc:sldMk cId="951954952" sldId="284"/>
            <ac:spMk id="21" creationId="{C6270675-9512-4978-8583-36659256EE23}"/>
          </ac:spMkLst>
        </pc:spChg>
        <pc:picChg chg="add mod ord">
          <ac:chgData name="Guest User" userId="" providerId="Windows Live" clId="Web-{4498A4AF-7795-4388-B537-3897096BDE6C}" dt="2023-08-20T10:06:23.139" v="175"/>
          <ac:picMkLst>
            <pc:docMk/>
            <pc:sldMk cId="951954952" sldId="284"/>
            <ac:picMk id="4" creationId="{960006A0-E0C5-F7B1-32C6-53527BC08BE7}"/>
          </ac:picMkLst>
        </pc:picChg>
        <pc:picChg chg="add del mod">
          <ac:chgData name="Guest User" userId="" providerId="Windows Live" clId="Web-{4498A4AF-7795-4388-B537-3897096BDE6C}" dt="2023-08-20T09:54:14.094" v="43"/>
          <ac:picMkLst>
            <pc:docMk/>
            <pc:sldMk cId="951954952" sldId="284"/>
            <ac:picMk id="5" creationId="{82E7983F-F756-FDD8-F21B-DCD6A04B337C}"/>
          </ac:picMkLst>
        </pc:picChg>
        <pc:picChg chg="add del mod">
          <ac:chgData name="Guest User" userId="" providerId="Windows Live" clId="Web-{4498A4AF-7795-4388-B537-3897096BDE6C}" dt="2023-08-20T09:55:01.204" v="53"/>
          <ac:picMkLst>
            <pc:docMk/>
            <pc:sldMk cId="951954952" sldId="284"/>
            <ac:picMk id="9" creationId="{12B59FCC-83B7-0411-3668-BAA7094E4EDF}"/>
          </ac:picMkLst>
        </pc:picChg>
        <pc:cxnChg chg="add mod">
          <ac:chgData name="Guest User" userId="" providerId="Windows Live" clId="Web-{4498A4AF-7795-4388-B537-3897096BDE6C}" dt="2023-08-20T10:06:23.139" v="175"/>
          <ac:cxnSpMkLst>
            <pc:docMk/>
            <pc:sldMk cId="951954952" sldId="284"/>
            <ac:cxnSpMk id="10" creationId="{ED5A3A03-A21D-1D9C-14BC-34C744031D2F}"/>
          </ac:cxnSpMkLst>
        </pc:cxnChg>
        <pc:cxnChg chg="add mod">
          <ac:chgData name="Guest User" userId="" providerId="Windows Live" clId="Web-{4498A4AF-7795-4388-B537-3897096BDE6C}" dt="2023-08-20T10:06:23.139" v="175"/>
          <ac:cxnSpMkLst>
            <pc:docMk/>
            <pc:sldMk cId="951954952" sldId="284"/>
            <ac:cxnSpMk id="11" creationId="{09EA99A6-A2D3-BB26-B225-620204056E8D}"/>
          </ac:cxnSpMkLst>
        </pc:cxnChg>
        <pc:cxnChg chg="add mod">
          <ac:chgData name="Guest User" userId="" providerId="Windows Live" clId="Web-{4498A4AF-7795-4388-B537-3897096BDE6C}" dt="2023-08-20T10:06:23.139" v="175"/>
          <ac:cxnSpMkLst>
            <pc:docMk/>
            <pc:sldMk cId="951954952" sldId="284"/>
            <ac:cxnSpMk id="12" creationId="{62348F6F-D87F-B81D-D3A4-674A13DF1BA7}"/>
          </ac:cxnSpMkLst>
        </pc:cxnChg>
      </pc:sldChg>
      <pc:sldChg chg="addSp delSp modSp new">
        <pc:chgData name="Guest User" userId="" providerId="Windows Live" clId="Web-{4498A4AF-7795-4388-B537-3897096BDE6C}" dt="2023-08-20T09:58:37.271" v="103" actId="20577"/>
        <pc:sldMkLst>
          <pc:docMk/>
          <pc:sldMk cId="1609567643" sldId="285"/>
        </pc:sldMkLst>
        <pc:spChg chg="mod">
          <ac:chgData name="Guest User" userId="" providerId="Windows Live" clId="Web-{4498A4AF-7795-4388-B537-3897096BDE6C}" dt="2023-08-20T09:56:24.581" v="70" actId="20577"/>
          <ac:spMkLst>
            <pc:docMk/>
            <pc:sldMk cId="1609567643" sldId="285"/>
            <ac:spMk id="2" creationId="{746205AE-DC4E-27ED-19B2-DF47FA641FCE}"/>
          </ac:spMkLst>
        </pc:spChg>
        <pc:spChg chg="del">
          <ac:chgData name="Guest User" userId="" providerId="Windows Live" clId="Web-{4498A4AF-7795-4388-B537-3897096BDE6C}" dt="2023-08-20T09:56:29.956" v="71"/>
          <ac:spMkLst>
            <pc:docMk/>
            <pc:sldMk cId="1609567643" sldId="285"/>
            <ac:spMk id="3" creationId="{5DC9F62B-3CEE-9DB7-F6CD-E77991CDEE87}"/>
          </ac:spMkLst>
        </pc:spChg>
        <pc:spChg chg="add mod">
          <ac:chgData name="Guest User" userId="" providerId="Windows Live" clId="Web-{4498A4AF-7795-4388-B537-3897096BDE6C}" dt="2023-08-20T09:58:33.880" v="102" actId="20577"/>
          <ac:spMkLst>
            <pc:docMk/>
            <pc:sldMk cId="1609567643" sldId="285"/>
            <ac:spMk id="5" creationId="{858244AE-8E93-9BE0-EA1C-BC08D735B255}"/>
          </ac:spMkLst>
        </pc:spChg>
        <pc:spChg chg="add mod">
          <ac:chgData name="Guest User" userId="" providerId="Windows Live" clId="Web-{4498A4AF-7795-4388-B537-3897096BDE6C}" dt="2023-08-20T09:58:37.271" v="103" actId="20577"/>
          <ac:spMkLst>
            <pc:docMk/>
            <pc:sldMk cId="1609567643" sldId="285"/>
            <ac:spMk id="6" creationId="{49857FB5-D310-0434-AD80-50A447226A45}"/>
          </ac:spMkLst>
        </pc:spChg>
        <pc:picChg chg="add mod ord">
          <ac:chgData name="Guest User" userId="" providerId="Windows Live" clId="Web-{4498A4AF-7795-4388-B537-3897096BDE6C}" dt="2023-08-20T09:56:34.956" v="72" actId="1076"/>
          <ac:picMkLst>
            <pc:docMk/>
            <pc:sldMk cId="1609567643" sldId="285"/>
            <ac:picMk id="4" creationId="{AA270A48-4506-3128-9362-7948C20F2BA4}"/>
          </ac:picMkLst>
        </pc:picChg>
        <pc:cxnChg chg="add mod">
          <ac:chgData name="Guest User" userId="" providerId="Windows Live" clId="Web-{4498A4AF-7795-4388-B537-3897096BDE6C}" dt="2023-08-20T09:57:54.223" v="91"/>
          <ac:cxnSpMkLst>
            <pc:docMk/>
            <pc:sldMk cId="1609567643" sldId="285"/>
            <ac:cxnSpMk id="7" creationId="{1B40438F-19AB-8619-BFF1-04515651C76A}"/>
          </ac:cxnSpMkLst>
        </pc:cxnChg>
        <pc:cxnChg chg="add mod">
          <ac:chgData name="Guest User" userId="" providerId="Windows Live" clId="Web-{4498A4AF-7795-4388-B537-3897096BDE6C}" dt="2023-08-20T09:57:39.613" v="88"/>
          <ac:cxnSpMkLst>
            <pc:docMk/>
            <pc:sldMk cId="1609567643" sldId="285"/>
            <ac:cxnSpMk id="8" creationId="{C0D022B8-E908-FD7F-1873-56F0843CD101}"/>
          </ac:cxnSpMkLst>
        </pc:cxnChg>
      </pc:sldChg>
      <pc:sldChg chg="addSp modSp new mod setBg setClrOvrMap">
        <pc:chgData name="Guest User" userId="" providerId="Windows Live" clId="Web-{4498A4AF-7795-4388-B537-3897096BDE6C}" dt="2023-08-20T10:02:36.260" v="167" actId="20577"/>
        <pc:sldMkLst>
          <pc:docMk/>
          <pc:sldMk cId="4106438572" sldId="286"/>
        </pc:sldMkLst>
        <pc:spChg chg="mod">
          <ac:chgData name="Guest User" userId="" providerId="Windows Live" clId="Web-{4498A4AF-7795-4388-B537-3897096BDE6C}" dt="2023-08-20T10:02:36.260" v="167" actId="20577"/>
          <ac:spMkLst>
            <pc:docMk/>
            <pc:sldMk cId="4106438572" sldId="286"/>
            <ac:spMk id="2" creationId="{3C5821EC-F120-CA30-051A-C290711BEE0F}"/>
          </ac:spMkLst>
        </pc:spChg>
        <pc:spChg chg="mod">
          <ac:chgData name="Guest User" userId="" providerId="Windows Live" clId="Web-{4498A4AF-7795-4388-B537-3897096BDE6C}" dt="2023-08-20T10:02:24.759" v="166" actId="1076"/>
          <ac:spMkLst>
            <pc:docMk/>
            <pc:sldMk cId="4106438572" sldId="286"/>
            <ac:spMk id="3" creationId="{5DC88DBD-E2AA-155D-9DF8-BA5E0580A482}"/>
          </ac:spMkLst>
        </pc:spChg>
        <pc:spChg chg="add">
          <ac:chgData name="Guest User" userId="" providerId="Windows Live" clId="Web-{4498A4AF-7795-4388-B537-3897096BDE6C}" dt="2023-08-20T10:01:50.946" v="158"/>
          <ac:spMkLst>
            <pc:docMk/>
            <pc:sldMk cId="4106438572" sldId="286"/>
            <ac:spMk id="10" creationId="{E79AA19A-D2E5-47F2-AF0A-1AF60D42CCBD}"/>
          </ac:spMkLst>
        </pc:spChg>
        <pc:spChg chg="add">
          <ac:chgData name="Guest User" userId="" providerId="Windows Live" clId="Web-{4498A4AF-7795-4388-B537-3897096BDE6C}" dt="2023-08-20T10:01:50.946" v="158"/>
          <ac:spMkLst>
            <pc:docMk/>
            <pc:sldMk cId="4106438572" sldId="286"/>
            <ac:spMk id="43" creationId="{092ADBCF-B973-4C52-B740-4963E95B35C5}"/>
          </ac:spMkLst>
        </pc:spChg>
        <pc:grpChg chg="add">
          <ac:chgData name="Guest User" userId="" providerId="Windows Live" clId="Web-{4498A4AF-7795-4388-B537-3897096BDE6C}" dt="2023-08-20T10:01:50.946" v="158"/>
          <ac:grpSpMkLst>
            <pc:docMk/>
            <pc:sldMk cId="4106438572" sldId="286"/>
            <ac:grpSpMk id="14" creationId="{81F2BFD0-D896-4BA3-BA8F-0C866BD0246E}"/>
          </ac:grpSpMkLst>
        </pc:grpChg>
        <pc:grpChg chg="add">
          <ac:chgData name="Guest User" userId="" providerId="Windows Live" clId="Web-{4498A4AF-7795-4388-B537-3897096BDE6C}" dt="2023-08-20T10:01:50.946" v="158"/>
          <ac:grpSpMkLst>
            <pc:docMk/>
            <pc:sldMk cId="4106438572" sldId="286"/>
            <ac:grpSpMk id="45" creationId="{3FDD94EF-2C73-4E4C-8332-A75D8AC6BE3E}"/>
          </ac:grpSpMkLst>
        </pc:grpChg>
        <pc:picChg chg="add mod">
          <ac:chgData name="Guest User" userId="" providerId="Windows Live" clId="Web-{4498A4AF-7795-4388-B537-3897096BDE6C}" dt="2023-08-20T10:02:10.259" v="163" actId="1076"/>
          <ac:picMkLst>
            <pc:docMk/>
            <pc:sldMk cId="4106438572" sldId="286"/>
            <ac:picMk id="4" creationId="{3677462A-A0AE-C4EE-D72B-BE263D52460B}"/>
          </ac:picMkLst>
        </pc:picChg>
        <pc:picChg chg="add">
          <ac:chgData name="Guest User" userId="" providerId="Windows Live" clId="Web-{4498A4AF-7795-4388-B537-3897096BDE6C}" dt="2023-08-20T10:01:50.946" v="158"/>
          <ac:picMkLst>
            <pc:docMk/>
            <pc:sldMk cId="4106438572" sldId="286"/>
            <ac:picMk id="12" creationId="{91A1E618-D29E-4367-8C34-500E34D05B1E}"/>
          </ac:picMkLst>
        </pc:picChg>
      </pc:sldChg>
      <pc:sldChg chg="modSp new">
        <pc:chgData name="Guest User" userId="" providerId="Windows Live" clId="Web-{4498A4AF-7795-4388-B537-3897096BDE6C}" dt="2023-08-20T10:00:26.679" v="146" actId="20577"/>
        <pc:sldMkLst>
          <pc:docMk/>
          <pc:sldMk cId="3326885183" sldId="287"/>
        </pc:sldMkLst>
        <pc:spChg chg="mod">
          <ac:chgData name="Guest User" userId="" providerId="Windows Live" clId="Web-{4498A4AF-7795-4388-B537-3897096BDE6C}" dt="2023-08-20T10:00:26.679" v="146" actId="20577"/>
          <ac:spMkLst>
            <pc:docMk/>
            <pc:sldMk cId="3326885183" sldId="287"/>
            <ac:spMk id="2" creationId="{E1DBC8D7-B302-59D0-DE18-4CD7BCA472AA}"/>
          </ac:spMkLst>
        </pc:spChg>
        <pc:spChg chg="mod">
          <ac:chgData name="Guest User" userId="" providerId="Windows Live" clId="Web-{4498A4AF-7795-4388-B537-3897096BDE6C}" dt="2023-08-20T10:00:17.866" v="135" actId="20577"/>
          <ac:spMkLst>
            <pc:docMk/>
            <pc:sldMk cId="3326885183" sldId="287"/>
            <ac:spMk id="3" creationId="{3223E1D4-0F7C-33D5-FF5D-37810B40012B}"/>
          </ac:spMkLst>
        </pc:spChg>
      </pc:sldChg>
      <pc:sldChg chg="modSp new">
        <pc:chgData name="Guest User" userId="" providerId="Windows Live" clId="Web-{4498A4AF-7795-4388-B537-3897096BDE6C}" dt="2023-08-20T10:01:38.540" v="157" actId="20577"/>
        <pc:sldMkLst>
          <pc:docMk/>
          <pc:sldMk cId="636954793" sldId="288"/>
        </pc:sldMkLst>
        <pc:spChg chg="mod">
          <ac:chgData name="Guest User" userId="" providerId="Windows Live" clId="Web-{4498A4AF-7795-4388-B537-3897096BDE6C}" dt="2023-08-20T10:00:45.554" v="149" actId="20577"/>
          <ac:spMkLst>
            <pc:docMk/>
            <pc:sldMk cId="636954793" sldId="288"/>
            <ac:spMk id="2" creationId="{184ABC15-495D-E371-16FE-47A070F353D9}"/>
          </ac:spMkLst>
        </pc:spChg>
        <pc:spChg chg="mod">
          <ac:chgData name="Guest User" userId="" providerId="Windows Live" clId="Web-{4498A4AF-7795-4388-B537-3897096BDE6C}" dt="2023-08-20T10:01:38.540" v="157" actId="20577"/>
          <ac:spMkLst>
            <pc:docMk/>
            <pc:sldMk cId="636954793" sldId="288"/>
            <ac:spMk id="3" creationId="{B6FDF377-7E34-3D2C-9491-51D18DB4B40E}"/>
          </ac:spMkLst>
        </pc:spChg>
      </pc:sldChg>
    </pc:docChg>
  </pc:docChgLst>
  <pc:docChgLst>
    <pc:chgData name="Guest User" providerId="Windows Live" clId="Web-{02FD198D-67C5-46FE-9C31-B8A5D73EE4D2}"/>
    <pc:docChg chg="modSld sldOrd">
      <pc:chgData name="Guest User" userId="" providerId="Windows Live" clId="Web-{02FD198D-67C5-46FE-9C31-B8A5D73EE4D2}" dt="2023-08-21T09:18:47.607" v="68"/>
      <pc:docMkLst>
        <pc:docMk/>
      </pc:docMkLst>
      <pc:sldChg chg="modSp">
        <pc:chgData name="Guest User" userId="" providerId="Windows Live" clId="Web-{02FD198D-67C5-46FE-9C31-B8A5D73EE4D2}" dt="2023-08-21T07:42:36.647" v="1" actId="20577"/>
        <pc:sldMkLst>
          <pc:docMk/>
          <pc:sldMk cId="186262337" sldId="276"/>
        </pc:sldMkLst>
        <pc:spChg chg="mod">
          <ac:chgData name="Guest User" userId="" providerId="Windows Live" clId="Web-{02FD198D-67C5-46FE-9C31-B8A5D73EE4D2}" dt="2023-08-21T07:42:36.647" v="1" actId="20577"/>
          <ac:spMkLst>
            <pc:docMk/>
            <pc:sldMk cId="186262337" sldId="276"/>
            <ac:spMk id="3" creationId="{B45B8698-96CA-1B6C-F0F6-B603779EA5DD}"/>
          </ac:spMkLst>
        </pc:spChg>
      </pc:sldChg>
      <pc:sldChg chg="modSp">
        <pc:chgData name="Guest User" userId="" providerId="Windows Live" clId="Web-{02FD198D-67C5-46FE-9C31-B8A5D73EE4D2}" dt="2023-08-21T08:24:49.968" v="43" actId="20577"/>
        <pc:sldMkLst>
          <pc:docMk/>
          <pc:sldMk cId="1609567643" sldId="285"/>
        </pc:sldMkLst>
        <pc:spChg chg="mod">
          <ac:chgData name="Guest User" userId="" providerId="Windows Live" clId="Web-{02FD198D-67C5-46FE-9C31-B8A5D73EE4D2}" dt="2023-08-21T08:23:12.680" v="42" actId="1076"/>
          <ac:spMkLst>
            <pc:docMk/>
            <pc:sldMk cId="1609567643" sldId="285"/>
            <ac:spMk id="5" creationId="{858244AE-8E93-9BE0-EA1C-BC08D735B255}"/>
          </ac:spMkLst>
        </pc:spChg>
        <pc:spChg chg="mod">
          <ac:chgData name="Guest User" userId="" providerId="Windows Live" clId="Web-{02FD198D-67C5-46FE-9C31-B8A5D73EE4D2}" dt="2023-08-21T08:24:49.968" v="43" actId="20577"/>
          <ac:spMkLst>
            <pc:docMk/>
            <pc:sldMk cId="1609567643" sldId="285"/>
            <ac:spMk id="6" creationId="{49857FB5-D310-0434-AD80-50A447226A45}"/>
          </ac:spMkLst>
        </pc:spChg>
      </pc:sldChg>
      <pc:sldChg chg="ord">
        <pc:chgData name="Guest User" userId="" providerId="Windows Live" clId="Web-{02FD198D-67C5-46FE-9C31-B8A5D73EE4D2}" dt="2023-08-21T09:18:47.607" v="68"/>
        <pc:sldMkLst>
          <pc:docMk/>
          <pc:sldMk cId="4106438572" sldId="286"/>
        </pc:sldMkLst>
      </pc:sldChg>
      <pc:sldChg chg="addSp modSp mod setBg">
        <pc:chgData name="Guest User" userId="" providerId="Windows Live" clId="Web-{02FD198D-67C5-46FE-9C31-B8A5D73EE4D2}" dt="2023-08-21T08:59:36.939" v="66" actId="20577"/>
        <pc:sldMkLst>
          <pc:docMk/>
          <pc:sldMk cId="3326885183" sldId="287"/>
        </pc:sldMkLst>
        <pc:spChg chg="mod">
          <ac:chgData name="Guest User" userId="" providerId="Windows Live" clId="Web-{02FD198D-67C5-46FE-9C31-B8A5D73EE4D2}" dt="2023-08-21T08:59:36.939" v="66" actId="20577"/>
          <ac:spMkLst>
            <pc:docMk/>
            <pc:sldMk cId="3326885183" sldId="287"/>
            <ac:spMk id="2" creationId="{E1DBC8D7-B302-59D0-DE18-4CD7BCA472AA}"/>
          </ac:spMkLst>
        </pc:spChg>
        <pc:spChg chg="mod ord">
          <ac:chgData name="Guest User" userId="" providerId="Windows Live" clId="Web-{02FD198D-67C5-46FE-9C31-B8A5D73EE4D2}" dt="2023-08-21T08:59:34.267" v="65" actId="20577"/>
          <ac:spMkLst>
            <pc:docMk/>
            <pc:sldMk cId="3326885183" sldId="287"/>
            <ac:spMk id="3" creationId="{3223E1D4-0F7C-33D5-FF5D-37810B40012B}"/>
          </ac:spMkLst>
        </pc:spChg>
        <pc:spChg chg="add">
          <ac:chgData name="Guest User" userId="" providerId="Windows Live" clId="Web-{02FD198D-67C5-46FE-9C31-B8A5D73EE4D2}" dt="2023-08-21T08:27:45.512" v="52"/>
          <ac:spMkLst>
            <pc:docMk/>
            <pc:sldMk cId="3326885183" sldId="287"/>
            <ac:spMk id="9" creationId="{03756949-AC79-48CD-A920-B0FE10D230F5}"/>
          </ac:spMkLst>
        </pc:spChg>
        <pc:picChg chg="add mod">
          <ac:chgData name="Guest User" userId="" providerId="Windows Live" clId="Web-{02FD198D-67C5-46FE-9C31-B8A5D73EE4D2}" dt="2023-08-21T08:27:45.512" v="52"/>
          <ac:picMkLst>
            <pc:docMk/>
            <pc:sldMk cId="3326885183" sldId="287"/>
            <ac:picMk id="4" creationId="{D41BD5F9-7416-2727-1EEE-2AFFC63FE15B}"/>
          </ac:picMkLst>
        </pc:picChg>
      </pc:sldChg>
      <pc:sldChg chg="addSp modSp">
        <pc:chgData name="Guest User" userId="" providerId="Windows Live" clId="Web-{02FD198D-67C5-46FE-9C31-B8A5D73EE4D2}" dt="2023-08-21T07:58:50.985" v="22" actId="20577"/>
        <pc:sldMkLst>
          <pc:docMk/>
          <pc:sldMk cId="1808844705" sldId="289"/>
        </pc:sldMkLst>
        <pc:spChg chg="add mod">
          <ac:chgData name="Guest User" userId="" providerId="Windows Live" clId="Web-{02FD198D-67C5-46FE-9C31-B8A5D73EE4D2}" dt="2023-08-21T07:49:59.237" v="11" actId="1076"/>
          <ac:spMkLst>
            <pc:docMk/>
            <pc:sldMk cId="1808844705" sldId="289"/>
            <ac:spMk id="3" creationId="{8DE7631C-A38F-0058-56AC-B29ABAC63E09}"/>
          </ac:spMkLst>
        </pc:spChg>
        <pc:spChg chg="mod">
          <ac:chgData name="Guest User" userId="" providerId="Windows Live" clId="Web-{02FD198D-67C5-46FE-9C31-B8A5D73EE4D2}" dt="2023-08-21T07:58:50.985" v="22" actId="20577"/>
          <ac:spMkLst>
            <pc:docMk/>
            <pc:sldMk cId="1808844705" sldId="289"/>
            <ac:spMk id="6" creationId="{83BCD564-1381-E743-AD70-0232AE8F5E3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1CC2C5-C82D-4248-96CC-35D60A51E835}" type="doc">
      <dgm:prSet loTypeId="urn:microsoft.com/office/officeart/2016/7/layout/VerticalDownArrowProcess" loCatId="process" qsTypeId="urn:microsoft.com/office/officeart/2005/8/quickstyle/simple4" qsCatId="simple" csTypeId="urn:microsoft.com/office/officeart/2005/8/colors/colorful2" csCatId="colorful"/>
      <dgm:spPr/>
      <dgm:t>
        <a:bodyPr/>
        <a:lstStyle/>
        <a:p>
          <a:endParaRPr lang="en-US"/>
        </a:p>
      </dgm:t>
    </dgm:pt>
    <dgm:pt modelId="{2C887F18-51FB-4997-B0EC-0D128F0B3BCB}">
      <dgm:prSet/>
      <dgm:spPr/>
      <dgm:t>
        <a:bodyPr/>
        <a:lstStyle/>
        <a:p>
          <a:r>
            <a:rPr lang="en-US"/>
            <a:t>Data Acquisition and Preprocessing:</a:t>
          </a:r>
        </a:p>
      </dgm:t>
    </dgm:pt>
    <dgm:pt modelId="{B213E556-8F83-497D-B53E-215E234E415A}" type="parTrans" cxnId="{3A944CC4-265D-410B-B771-1067F0E48E2A}">
      <dgm:prSet/>
      <dgm:spPr/>
      <dgm:t>
        <a:bodyPr/>
        <a:lstStyle/>
        <a:p>
          <a:endParaRPr lang="en-US"/>
        </a:p>
      </dgm:t>
    </dgm:pt>
    <dgm:pt modelId="{3D0D8145-E2A5-4353-8DCA-DE7414E5EFDB}" type="sibTrans" cxnId="{3A944CC4-265D-410B-B771-1067F0E48E2A}">
      <dgm:prSet/>
      <dgm:spPr/>
      <dgm:t>
        <a:bodyPr/>
        <a:lstStyle/>
        <a:p>
          <a:endParaRPr lang="en-US"/>
        </a:p>
      </dgm:t>
    </dgm:pt>
    <dgm:pt modelId="{B83846FB-D34A-432B-B5A1-90DDD3C9810A}">
      <dgm:prSet/>
      <dgm:spPr/>
      <dgm:t>
        <a:bodyPr/>
        <a:lstStyle/>
        <a:p>
          <a:r>
            <a:rPr lang="en-US"/>
            <a:t>Set up a multi-camera system, with each camera dedicated to running YOLO and R-CNN independently.</a:t>
          </a:r>
        </a:p>
      </dgm:t>
    </dgm:pt>
    <dgm:pt modelId="{6B192593-9285-4AD0-B308-06DD96BF61B6}" type="parTrans" cxnId="{B93780F1-736F-44F6-B993-A8DFFD168C63}">
      <dgm:prSet/>
      <dgm:spPr/>
      <dgm:t>
        <a:bodyPr/>
        <a:lstStyle/>
        <a:p>
          <a:endParaRPr lang="en-US"/>
        </a:p>
      </dgm:t>
    </dgm:pt>
    <dgm:pt modelId="{B67014B0-A649-429A-AF9E-F342BB07232A}" type="sibTrans" cxnId="{B93780F1-736F-44F6-B993-A8DFFD168C63}">
      <dgm:prSet/>
      <dgm:spPr/>
      <dgm:t>
        <a:bodyPr/>
        <a:lstStyle/>
        <a:p>
          <a:endParaRPr lang="en-US"/>
        </a:p>
      </dgm:t>
    </dgm:pt>
    <dgm:pt modelId="{6C408C90-8BFE-4D53-928B-F2498BFCD44C}">
      <dgm:prSet/>
      <dgm:spPr/>
      <dgm:t>
        <a:bodyPr/>
        <a:lstStyle/>
        <a:p>
          <a:r>
            <a:rPr lang="en-US"/>
            <a:t>Preprocess captured frames, ensuring they are compatible with both models.</a:t>
          </a:r>
        </a:p>
      </dgm:t>
    </dgm:pt>
    <dgm:pt modelId="{16BD697E-F1A5-495B-BD62-70429E1D2959}" type="parTrans" cxnId="{605C55A8-D0A5-4722-A9F2-37EC4E89EED1}">
      <dgm:prSet/>
      <dgm:spPr/>
      <dgm:t>
        <a:bodyPr/>
        <a:lstStyle/>
        <a:p>
          <a:endParaRPr lang="en-US"/>
        </a:p>
      </dgm:t>
    </dgm:pt>
    <dgm:pt modelId="{06042D34-26C1-4FA8-B157-0907C6CFEABA}" type="sibTrans" cxnId="{605C55A8-D0A5-4722-A9F2-37EC4E89EED1}">
      <dgm:prSet/>
      <dgm:spPr/>
      <dgm:t>
        <a:bodyPr/>
        <a:lstStyle/>
        <a:p>
          <a:endParaRPr lang="en-US"/>
        </a:p>
      </dgm:t>
    </dgm:pt>
    <dgm:pt modelId="{34B52A88-7EE3-4366-AB70-3568EF54DEBD}">
      <dgm:prSet/>
      <dgm:spPr/>
      <dgm:t>
        <a:bodyPr/>
        <a:lstStyle/>
        <a:p>
          <a:r>
            <a:rPr lang="en-US"/>
            <a:t>Parallel Processing for Detection:</a:t>
          </a:r>
        </a:p>
      </dgm:t>
    </dgm:pt>
    <dgm:pt modelId="{B9E1C8E1-499B-45BF-8A40-A23270934E24}" type="parTrans" cxnId="{2798D1B0-9E5B-48B5-BDCB-B9D44E488055}">
      <dgm:prSet/>
      <dgm:spPr/>
      <dgm:t>
        <a:bodyPr/>
        <a:lstStyle/>
        <a:p>
          <a:endParaRPr lang="en-US"/>
        </a:p>
      </dgm:t>
    </dgm:pt>
    <dgm:pt modelId="{B0BF86D2-ACCB-4240-B1C8-380D5B4966E5}" type="sibTrans" cxnId="{2798D1B0-9E5B-48B5-BDCB-B9D44E488055}">
      <dgm:prSet/>
      <dgm:spPr/>
      <dgm:t>
        <a:bodyPr/>
        <a:lstStyle/>
        <a:p>
          <a:endParaRPr lang="en-US"/>
        </a:p>
      </dgm:t>
    </dgm:pt>
    <dgm:pt modelId="{BF61FFCB-CED1-4EFB-9194-34C1497858C3}">
      <dgm:prSet/>
      <dgm:spPr/>
      <dgm:t>
        <a:bodyPr/>
        <a:lstStyle/>
        <a:p>
          <a:r>
            <a:rPr lang="en-US"/>
            <a:t>Run YOLO on frames from one camera and R-CNN on frames from the other.</a:t>
          </a:r>
        </a:p>
      </dgm:t>
    </dgm:pt>
    <dgm:pt modelId="{2083C677-31AA-4396-86DA-A3BF16198258}" type="parTrans" cxnId="{16E02872-90B6-4175-BAC6-C7F91C0C70D7}">
      <dgm:prSet/>
      <dgm:spPr/>
      <dgm:t>
        <a:bodyPr/>
        <a:lstStyle/>
        <a:p>
          <a:endParaRPr lang="en-US"/>
        </a:p>
      </dgm:t>
    </dgm:pt>
    <dgm:pt modelId="{E52A2388-5E57-4C03-8CC9-6E42FFE7420F}" type="sibTrans" cxnId="{16E02872-90B6-4175-BAC6-C7F91C0C70D7}">
      <dgm:prSet/>
      <dgm:spPr/>
      <dgm:t>
        <a:bodyPr/>
        <a:lstStyle/>
        <a:p>
          <a:endParaRPr lang="en-US"/>
        </a:p>
      </dgm:t>
    </dgm:pt>
    <dgm:pt modelId="{8859B95C-528B-43DF-A310-6A8F755C127C}">
      <dgm:prSet/>
      <dgm:spPr/>
      <dgm:t>
        <a:bodyPr/>
        <a:lstStyle/>
        <a:p>
          <a:r>
            <a:rPr lang="en-US"/>
            <a:t>Obtain detections from both models, which may be asynchronous due to processing speeds.</a:t>
          </a:r>
        </a:p>
      </dgm:t>
    </dgm:pt>
    <dgm:pt modelId="{5C33E231-CF75-4DD3-84E9-CAB86277A0BD}" type="parTrans" cxnId="{C60F39DE-7A15-4F3B-A62E-6558A2A05BCA}">
      <dgm:prSet/>
      <dgm:spPr/>
      <dgm:t>
        <a:bodyPr/>
        <a:lstStyle/>
        <a:p>
          <a:endParaRPr lang="en-US"/>
        </a:p>
      </dgm:t>
    </dgm:pt>
    <dgm:pt modelId="{A53C8E8C-3098-46C7-AFB7-62B8A3D6785A}" type="sibTrans" cxnId="{C60F39DE-7A15-4F3B-A62E-6558A2A05BCA}">
      <dgm:prSet/>
      <dgm:spPr/>
      <dgm:t>
        <a:bodyPr/>
        <a:lstStyle/>
        <a:p>
          <a:endParaRPr lang="en-US"/>
        </a:p>
      </dgm:t>
    </dgm:pt>
    <dgm:pt modelId="{40E4DCAA-7BC1-4A2D-81DB-791E3C98D032}">
      <dgm:prSet/>
      <dgm:spPr/>
      <dgm:t>
        <a:bodyPr/>
        <a:lstStyle/>
        <a:p>
          <a:r>
            <a:rPr lang="en-US"/>
            <a:t>Output Synchronization and Timestamp Alignment:</a:t>
          </a:r>
        </a:p>
      </dgm:t>
    </dgm:pt>
    <dgm:pt modelId="{A609D8D2-4F61-4628-BDD0-F7D75F839009}" type="parTrans" cxnId="{9704BAFB-9628-4AE6-B240-96CB17B3EF42}">
      <dgm:prSet/>
      <dgm:spPr/>
      <dgm:t>
        <a:bodyPr/>
        <a:lstStyle/>
        <a:p>
          <a:endParaRPr lang="en-US"/>
        </a:p>
      </dgm:t>
    </dgm:pt>
    <dgm:pt modelId="{D2C36C51-2441-4B71-A061-0FD3383F0DFE}" type="sibTrans" cxnId="{9704BAFB-9628-4AE6-B240-96CB17B3EF42}">
      <dgm:prSet/>
      <dgm:spPr/>
      <dgm:t>
        <a:bodyPr/>
        <a:lstStyle/>
        <a:p>
          <a:endParaRPr lang="en-US"/>
        </a:p>
      </dgm:t>
    </dgm:pt>
    <dgm:pt modelId="{3A2662C8-7475-4F4A-B871-818BBED78FC6}">
      <dgm:prSet/>
      <dgm:spPr/>
      <dgm:t>
        <a:bodyPr/>
        <a:lstStyle/>
        <a:p>
          <a:r>
            <a:rPr lang="en-US"/>
            <a:t>Accurately timestamp the detection outputs from YOLO and R-CNN using a common reference time.</a:t>
          </a:r>
        </a:p>
      </dgm:t>
    </dgm:pt>
    <dgm:pt modelId="{8BD60A21-134A-4503-AF19-13645B6D4B9E}" type="parTrans" cxnId="{3E84FE80-E5D6-4AC0-AAA3-9F6E5C778E8B}">
      <dgm:prSet/>
      <dgm:spPr/>
      <dgm:t>
        <a:bodyPr/>
        <a:lstStyle/>
        <a:p>
          <a:endParaRPr lang="en-US"/>
        </a:p>
      </dgm:t>
    </dgm:pt>
    <dgm:pt modelId="{F881BFAC-9C4C-4400-A781-C4D42A84E2DB}" type="sibTrans" cxnId="{3E84FE80-E5D6-4AC0-AAA3-9F6E5C778E8B}">
      <dgm:prSet/>
      <dgm:spPr/>
      <dgm:t>
        <a:bodyPr/>
        <a:lstStyle/>
        <a:p>
          <a:endParaRPr lang="en-US"/>
        </a:p>
      </dgm:t>
    </dgm:pt>
    <dgm:pt modelId="{A2E3822E-519E-486D-935A-91EE87867745}">
      <dgm:prSet/>
      <dgm:spPr/>
      <dgm:t>
        <a:bodyPr/>
        <a:lstStyle/>
        <a:p>
          <a:r>
            <a:rPr lang="en-US"/>
            <a:t>Establish a mechanism to synchronize the outputs, accounting for potential time disparities.</a:t>
          </a:r>
        </a:p>
      </dgm:t>
    </dgm:pt>
    <dgm:pt modelId="{8F01DF7C-0323-4D72-9C61-42759C7C501F}" type="parTrans" cxnId="{0DAAD71A-8A46-47B7-B1C9-198E0DFB6A71}">
      <dgm:prSet/>
      <dgm:spPr/>
      <dgm:t>
        <a:bodyPr/>
        <a:lstStyle/>
        <a:p>
          <a:endParaRPr lang="en-US"/>
        </a:p>
      </dgm:t>
    </dgm:pt>
    <dgm:pt modelId="{9324AD0A-7890-4C95-8B0A-22659562861C}" type="sibTrans" cxnId="{0DAAD71A-8A46-47B7-B1C9-198E0DFB6A71}">
      <dgm:prSet/>
      <dgm:spPr/>
      <dgm:t>
        <a:bodyPr/>
        <a:lstStyle/>
        <a:p>
          <a:endParaRPr lang="en-US"/>
        </a:p>
      </dgm:t>
    </dgm:pt>
    <dgm:pt modelId="{A3410D9F-6AF8-479B-A3A7-22A684BB7908}" type="pres">
      <dgm:prSet presAssocID="{CD1CC2C5-C82D-4248-96CC-35D60A51E835}" presName="Name0" presStyleCnt="0">
        <dgm:presLayoutVars>
          <dgm:dir/>
          <dgm:animLvl val="lvl"/>
          <dgm:resizeHandles val="exact"/>
        </dgm:presLayoutVars>
      </dgm:prSet>
      <dgm:spPr/>
    </dgm:pt>
    <dgm:pt modelId="{74981DC7-2AF0-4C69-8ABA-C78E4EE2F609}" type="pres">
      <dgm:prSet presAssocID="{40E4DCAA-7BC1-4A2D-81DB-791E3C98D032}" presName="boxAndChildren" presStyleCnt="0"/>
      <dgm:spPr/>
    </dgm:pt>
    <dgm:pt modelId="{F5FD9644-FC57-4DE0-B792-7175C8CF7285}" type="pres">
      <dgm:prSet presAssocID="{40E4DCAA-7BC1-4A2D-81DB-791E3C98D032}" presName="parentTextBox" presStyleLbl="alignNode1" presStyleIdx="0" presStyleCnt="3"/>
      <dgm:spPr/>
    </dgm:pt>
    <dgm:pt modelId="{F0D1C7D5-7FC0-4E45-A6DF-0DBA61AC09EE}" type="pres">
      <dgm:prSet presAssocID="{40E4DCAA-7BC1-4A2D-81DB-791E3C98D032}" presName="descendantBox" presStyleLbl="bgAccFollowNode1" presStyleIdx="0" presStyleCnt="3"/>
      <dgm:spPr/>
    </dgm:pt>
    <dgm:pt modelId="{3226C23F-6B91-4B2D-8478-97281B05A642}" type="pres">
      <dgm:prSet presAssocID="{B0BF86D2-ACCB-4240-B1C8-380D5B4966E5}" presName="sp" presStyleCnt="0"/>
      <dgm:spPr/>
    </dgm:pt>
    <dgm:pt modelId="{DFCCEF5A-EFC4-4290-AF16-E968F6C51834}" type="pres">
      <dgm:prSet presAssocID="{34B52A88-7EE3-4366-AB70-3568EF54DEBD}" presName="arrowAndChildren" presStyleCnt="0"/>
      <dgm:spPr/>
    </dgm:pt>
    <dgm:pt modelId="{680EBF31-80F4-4509-80AA-B9229CAD22DF}" type="pres">
      <dgm:prSet presAssocID="{34B52A88-7EE3-4366-AB70-3568EF54DEBD}" presName="parentTextArrow" presStyleLbl="node1" presStyleIdx="0" presStyleCnt="0"/>
      <dgm:spPr/>
    </dgm:pt>
    <dgm:pt modelId="{9B91DA43-2A28-4127-BCC5-64D681FE04EF}" type="pres">
      <dgm:prSet presAssocID="{34B52A88-7EE3-4366-AB70-3568EF54DEBD}" presName="arrow" presStyleLbl="alignNode1" presStyleIdx="1" presStyleCnt="3"/>
      <dgm:spPr/>
    </dgm:pt>
    <dgm:pt modelId="{ED63CC8B-ED18-4A55-8E89-6418C289EDE2}" type="pres">
      <dgm:prSet presAssocID="{34B52A88-7EE3-4366-AB70-3568EF54DEBD}" presName="descendantArrow" presStyleLbl="bgAccFollowNode1" presStyleIdx="1" presStyleCnt="3"/>
      <dgm:spPr/>
    </dgm:pt>
    <dgm:pt modelId="{6D1323F1-E765-40E7-8B98-2AEAD0FA3601}" type="pres">
      <dgm:prSet presAssocID="{3D0D8145-E2A5-4353-8DCA-DE7414E5EFDB}" presName="sp" presStyleCnt="0"/>
      <dgm:spPr/>
    </dgm:pt>
    <dgm:pt modelId="{C15CB53C-DD18-4E8A-BB87-5935DE93A928}" type="pres">
      <dgm:prSet presAssocID="{2C887F18-51FB-4997-B0EC-0D128F0B3BCB}" presName="arrowAndChildren" presStyleCnt="0"/>
      <dgm:spPr/>
    </dgm:pt>
    <dgm:pt modelId="{93AE197F-4630-4D64-9C07-5DFF9C06A30A}" type="pres">
      <dgm:prSet presAssocID="{2C887F18-51FB-4997-B0EC-0D128F0B3BCB}" presName="parentTextArrow" presStyleLbl="node1" presStyleIdx="0" presStyleCnt="0"/>
      <dgm:spPr/>
    </dgm:pt>
    <dgm:pt modelId="{BAFB7186-0FCB-4F90-8DCC-0A058BFD5FD5}" type="pres">
      <dgm:prSet presAssocID="{2C887F18-51FB-4997-B0EC-0D128F0B3BCB}" presName="arrow" presStyleLbl="alignNode1" presStyleIdx="2" presStyleCnt="3"/>
      <dgm:spPr/>
    </dgm:pt>
    <dgm:pt modelId="{CDD98880-45B0-4CC7-B97A-F13645C9B694}" type="pres">
      <dgm:prSet presAssocID="{2C887F18-51FB-4997-B0EC-0D128F0B3BCB}" presName="descendantArrow" presStyleLbl="bgAccFollowNode1" presStyleIdx="2" presStyleCnt="3"/>
      <dgm:spPr/>
    </dgm:pt>
  </dgm:ptLst>
  <dgm:cxnLst>
    <dgm:cxn modelId="{46482B01-03EE-4AE9-88AD-38B021B9E144}" type="presOf" srcId="{6C408C90-8BFE-4D53-928B-F2498BFCD44C}" destId="{CDD98880-45B0-4CC7-B97A-F13645C9B694}" srcOrd="0" destOrd="1" presId="urn:microsoft.com/office/officeart/2016/7/layout/VerticalDownArrowProcess"/>
    <dgm:cxn modelId="{C2E9D80B-7E57-4A47-8624-EA8D6F82D621}" type="presOf" srcId="{34B52A88-7EE3-4366-AB70-3568EF54DEBD}" destId="{680EBF31-80F4-4509-80AA-B9229CAD22DF}" srcOrd="0" destOrd="0" presId="urn:microsoft.com/office/officeart/2016/7/layout/VerticalDownArrowProcess"/>
    <dgm:cxn modelId="{0DAAD71A-8A46-47B7-B1C9-198E0DFB6A71}" srcId="{40E4DCAA-7BC1-4A2D-81DB-791E3C98D032}" destId="{A2E3822E-519E-486D-935A-91EE87867745}" srcOrd="1" destOrd="0" parTransId="{8F01DF7C-0323-4D72-9C61-42759C7C501F}" sibTransId="{9324AD0A-7890-4C95-8B0A-22659562861C}"/>
    <dgm:cxn modelId="{EEF27921-1429-4B53-8552-A5D4FD8C887F}" type="presOf" srcId="{2C887F18-51FB-4997-B0EC-0D128F0B3BCB}" destId="{93AE197F-4630-4D64-9C07-5DFF9C06A30A}" srcOrd="0" destOrd="0" presId="urn:microsoft.com/office/officeart/2016/7/layout/VerticalDownArrowProcess"/>
    <dgm:cxn modelId="{C66D742C-752D-4F41-9C47-124C66668B93}" type="presOf" srcId="{CD1CC2C5-C82D-4248-96CC-35D60A51E835}" destId="{A3410D9F-6AF8-479B-A3A7-22A684BB7908}" srcOrd="0" destOrd="0" presId="urn:microsoft.com/office/officeart/2016/7/layout/VerticalDownArrowProcess"/>
    <dgm:cxn modelId="{5E8E8133-5050-4F82-8DC3-8462E109EE1E}" type="presOf" srcId="{B83846FB-D34A-432B-B5A1-90DDD3C9810A}" destId="{CDD98880-45B0-4CC7-B97A-F13645C9B694}" srcOrd="0" destOrd="0" presId="urn:microsoft.com/office/officeart/2016/7/layout/VerticalDownArrowProcess"/>
    <dgm:cxn modelId="{EE6EE449-9372-4606-8119-BF40938DE4DA}" type="presOf" srcId="{2C887F18-51FB-4997-B0EC-0D128F0B3BCB}" destId="{BAFB7186-0FCB-4F90-8DCC-0A058BFD5FD5}" srcOrd="1" destOrd="0" presId="urn:microsoft.com/office/officeart/2016/7/layout/VerticalDownArrowProcess"/>
    <dgm:cxn modelId="{46841F6B-9A4E-40D1-8209-0E243B8B7BEF}" type="presOf" srcId="{BF61FFCB-CED1-4EFB-9194-34C1497858C3}" destId="{ED63CC8B-ED18-4A55-8E89-6418C289EDE2}" srcOrd="0" destOrd="0" presId="urn:microsoft.com/office/officeart/2016/7/layout/VerticalDownArrowProcess"/>
    <dgm:cxn modelId="{16E02872-90B6-4175-BAC6-C7F91C0C70D7}" srcId="{34B52A88-7EE3-4366-AB70-3568EF54DEBD}" destId="{BF61FFCB-CED1-4EFB-9194-34C1497858C3}" srcOrd="0" destOrd="0" parTransId="{2083C677-31AA-4396-86DA-A3BF16198258}" sibTransId="{E52A2388-5E57-4C03-8CC9-6E42FFE7420F}"/>
    <dgm:cxn modelId="{3E84FE80-E5D6-4AC0-AAA3-9F6E5C778E8B}" srcId="{40E4DCAA-7BC1-4A2D-81DB-791E3C98D032}" destId="{3A2662C8-7475-4F4A-B871-818BBED78FC6}" srcOrd="0" destOrd="0" parTransId="{8BD60A21-134A-4503-AF19-13645B6D4B9E}" sibTransId="{F881BFAC-9C4C-4400-A781-C4D42A84E2DB}"/>
    <dgm:cxn modelId="{8CAE7290-8EF0-4EBE-BB90-27D5E12103DD}" type="presOf" srcId="{3A2662C8-7475-4F4A-B871-818BBED78FC6}" destId="{F0D1C7D5-7FC0-4E45-A6DF-0DBA61AC09EE}" srcOrd="0" destOrd="0" presId="urn:microsoft.com/office/officeart/2016/7/layout/VerticalDownArrowProcess"/>
    <dgm:cxn modelId="{A2A7DC97-BF7E-42C3-94D5-A64948147485}" type="presOf" srcId="{8859B95C-528B-43DF-A310-6A8F755C127C}" destId="{ED63CC8B-ED18-4A55-8E89-6418C289EDE2}" srcOrd="0" destOrd="1" presId="urn:microsoft.com/office/officeart/2016/7/layout/VerticalDownArrowProcess"/>
    <dgm:cxn modelId="{605C55A8-D0A5-4722-A9F2-37EC4E89EED1}" srcId="{2C887F18-51FB-4997-B0EC-0D128F0B3BCB}" destId="{6C408C90-8BFE-4D53-928B-F2498BFCD44C}" srcOrd="1" destOrd="0" parTransId="{16BD697E-F1A5-495B-BD62-70429E1D2959}" sibTransId="{06042D34-26C1-4FA8-B157-0907C6CFEABA}"/>
    <dgm:cxn modelId="{2798D1B0-9E5B-48B5-BDCB-B9D44E488055}" srcId="{CD1CC2C5-C82D-4248-96CC-35D60A51E835}" destId="{34B52A88-7EE3-4366-AB70-3568EF54DEBD}" srcOrd="1" destOrd="0" parTransId="{B9E1C8E1-499B-45BF-8A40-A23270934E24}" sibTransId="{B0BF86D2-ACCB-4240-B1C8-380D5B4966E5}"/>
    <dgm:cxn modelId="{3A944CC4-265D-410B-B771-1067F0E48E2A}" srcId="{CD1CC2C5-C82D-4248-96CC-35D60A51E835}" destId="{2C887F18-51FB-4997-B0EC-0D128F0B3BCB}" srcOrd="0" destOrd="0" parTransId="{B213E556-8F83-497D-B53E-215E234E415A}" sibTransId="{3D0D8145-E2A5-4353-8DCA-DE7414E5EFDB}"/>
    <dgm:cxn modelId="{295211D0-F81E-4292-AAED-B05AE9ED5DAB}" type="presOf" srcId="{A2E3822E-519E-486D-935A-91EE87867745}" destId="{F0D1C7D5-7FC0-4E45-A6DF-0DBA61AC09EE}" srcOrd="0" destOrd="1" presId="urn:microsoft.com/office/officeart/2016/7/layout/VerticalDownArrowProcess"/>
    <dgm:cxn modelId="{C60F39DE-7A15-4F3B-A62E-6558A2A05BCA}" srcId="{34B52A88-7EE3-4366-AB70-3568EF54DEBD}" destId="{8859B95C-528B-43DF-A310-6A8F755C127C}" srcOrd="1" destOrd="0" parTransId="{5C33E231-CF75-4DD3-84E9-CAB86277A0BD}" sibTransId="{A53C8E8C-3098-46C7-AFB7-62B8A3D6785A}"/>
    <dgm:cxn modelId="{78E667E6-3498-4A70-A865-F47FDAFA1A0E}" type="presOf" srcId="{40E4DCAA-7BC1-4A2D-81DB-791E3C98D032}" destId="{F5FD9644-FC57-4DE0-B792-7175C8CF7285}" srcOrd="0" destOrd="0" presId="urn:microsoft.com/office/officeart/2016/7/layout/VerticalDownArrowProcess"/>
    <dgm:cxn modelId="{91874CED-F60E-4ACC-AFE6-F8AD614B05A9}" type="presOf" srcId="{34B52A88-7EE3-4366-AB70-3568EF54DEBD}" destId="{9B91DA43-2A28-4127-BCC5-64D681FE04EF}" srcOrd="1" destOrd="0" presId="urn:microsoft.com/office/officeart/2016/7/layout/VerticalDownArrowProcess"/>
    <dgm:cxn modelId="{B93780F1-736F-44F6-B993-A8DFFD168C63}" srcId="{2C887F18-51FB-4997-B0EC-0D128F0B3BCB}" destId="{B83846FB-D34A-432B-B5A1-90DDD3C9810A}" srcOrd="0" destOrd="0" parTransId="{6B192593-9285-4AD0-B308-06DD96BF61B6}" sibTransId="{B67014B0-A649-429A-AF9E-F342BB07232A}"/>
    <dgm:cxn modelId="{9704BAFB-9628-4AE6-B240-96CB17B3EF42}" srcId="{CD1CC2C5-C82D-4248-96CC-35D60A51E835}" destId="{40E4DCAA-7BC1-4A2D-81DB-791E3C98D032}" srcOrd="2" destOrd="0" parTransId="{A609D8D2-4F61-4628-BDD0-F7D75F839009}" sibTransId="{D2C36C51-2441-4B71-A061-0FD3383F0DFE}"/>
    <dgm:cxn modelId="{02ED676C-6D3A-4ECA-984C-EDB579C20567}" type="presParOf" srcId="{A3410D9F-6AF8-479B-A3A7-22A684BB7908}" destId="{74981DC7-2AF0-4C69-8ABA-C78E4EE2F609}" srcOrd="0" destOrd="0" presId="urn:microsoft.com/office/officeart/2016/7/layout/VerticalDownArrowProcess"/>
    <dgm:cxn modelId="{9F71DA38-356B-4479-A38C-87306627B77E}" type="presParOf" srcId="{74981DC7-2AF0-4C69-8ABA-C78E4EE2F609}" destId="{F5FD9644-FC57-4DE0-B792-7175C8CF7285}" srcOrd="0" destOrd="0" presId="urn:microsoft.com/office/officeart/2016/7/layout/VerticalDownArrowProcess"/>
    <dgm:cxn modelId="{8EE77627-1C03-4A45-82B3-7C26A5A426B4}" type="presParOf" srcId="{74981DC7-2AF0-4C69-8ABA-C78E4EE2F609}" destId="{F0D1C7D5-7FC0-4E45-A6DF-0DBA61AC09EE}" srcOrd="1" destOrd="0" presId="urn:microsoft.com/office/officeart/2016/7/layout/VerticalDownArrowProcess"/>
    <dgm:cxn modelId="{5D3E4328-0914-4699-B811-05580FE90AE9}" type="presParOf" srcId="{A3410D9F-6AF8-479B-A3A7-22A684BB7908}" destId="{3226C23F-6B91-4B2D-8478-97281B05A642}" srcOrd="1" destOrd="0" presId="urn:microsoft.com/office/officeart/2016/7/layout/VerticalDownArrowProcess"/>
    <dgm:cxn modelId="{C1F89BFB-51DA-47D2-8098-1C6BA4273488}" type="presParOf" srcId="{A3410D9F-6AF8-479B-A3A7-22A684BB7908}" destId="{DFCCEF5A-EFC4-4290-AF16-E968F6C51834}" srcOrd="2" destOrd="0" presId="urn:microsoft.com/office/officeart/2016/7/layout/VerticalDownArrowProcess"/>
    <dgm:cxn modelId="{CB11CC8B-77EB-479C-859C-4C313047B56B}" type="presParOf" srcId="{DFCCEF5A-EFC4-4290-AF16-E968F6C51834}" destId="{680EBF31-80F4-4509-80AA-B9229CAD22DF}" srcOrd="0" destOrd="0" presId="urn:microsoft.com/office/officeart/2016/7/layout/VerticalDownArrowProcess"/>
    <dgm:cxn modelId="{B98AC6E6-9001-4B0E-A33A-571224247F17}" type="presParOf" srcId="{DFCCEF5A-EFC4-4290-AF16-E968F6C51834}" destId="{9B91DA43-2A28-4127-BCC5-64D681FE04EF}" srcOrd="1" destOrd="0" presId="urn:microsoft.com/office/officeart/2016/7/layout/VerticalDownArrowProcess"/>
    <dgm:cxn modelId="{31C68B36-F196-40DF-A222-3F30EDFCC9E4}" type="presParOf" srcId="{DFCCEF5A-EFC4-4290-AF16-E968F6C51834}" destId="{ED63CC8B-ED18-4A55-8E89-6418C289EDE2}" srcOrd="2" destOrd="0" presId="urn:microsoft.com/office/officeart/2016/7/layout/VerticalDownArrowProcess"/>
    <dgm:cxn modelId="{7A46CC6E-A3B7-441F-A7E1-99F859E257AE}" type="presParOf" srcId="{A3410D9F-6AF8-479B-A3A7-22A684BB7908}" destId="{6D1323F1-E765-40E7-8B98-2AEAD0FA3601}" srcOrd="3" destOrd="0" presId="urn:microsoft.com/office/officeart/2016/7/layout/VerticalDownArrowProcess"/>
    <dgm:cxn modelId="{BC6DF68C-4C95-449F-9193-5E7AAA66CD35}" type="presParOf" srcId="{A3410D9F-6AF8-479B-A3A7-22A684BB7908}" destId="{C15CB53C-DD18-4E8A-BB87-5935DE93A928}" srcOrd="4" destOrd="0" presId="urn:microsoft.com/office/officeart/2016/7/layout/VerticalDownArrowProcess"/>
    <dgm:cxn modelId="{10A1C43A-65B8-4CB6-8940-98F2123396F9}" type="presParOf" srcId="{C15CB53C-DD18-4E8A-BB87-5935DE93A928}" destId="{93AE197F-4630-4D64-9C07-5DFF9C06A30A}" srcOrd="0" destOrd="0" presId="urn:microsoft.com/office/officeart/2016/7/layout/VerticalDownArrowProcess"/>
    <dgm:cxn modelId="{727759DD-B88F-4CA5-9ABF-0E15B02CD244}" type="presParOf" srcId="{C15CB53C-DD18-4E8A-BB87-5935DE93A928}" destId="{BAFB7186-0FCB-4F90-8DCC-0A058BFD5FD5}" srcOrd="1" destOrd="0" presId="urn:microsoft.com/office/officeart/2016/7/layout/VerticalDownArrowProcess"/>
    <dgm:cxn modelId="{2A7E7CA1-444F-457B-B3B6-BA4D2AEC7E81}" type="presParOf" srcId="{C15CB53C-DD18-4E8A-BB87-5935DE93A928}" destId="{CDD98880-45B0-4CC7-B97A-F13645C9B694}"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CC2C5-C82D-4248-96CC-35D60A51E835}" type="doc">
      <dgm:prSet loTypeId="urn:microsoft.com/office/officeart/2016/7/layout/VerticalDownArrowProcess" loCatId="process" qsTypeId="urn:microsoft.com/office/officeart/2005/8/quickstyle/simple5" qsCatId="simple" csTypeId="urn:microsoft.com/office/officeart/2005/8/colors/colorful2" csCatId="colorful" phldr="1"/>
      <dgm:spPr/>
      <dgm:t>
        <a:bodyPr/>
        <a:lstStyle/>
        <a:p>
          <a:endParaRPr lang="en-US"/>
        </a:p>
      </dgm:t>
    </dgm:pt>
    <dgm:pt modelId="{2C887F18-51FB-4997-B0EC-0D128F0B3BCB}">
      <dgm:prSet/>
      <dgm:spPr/>
      <dgm:t>
        <a:bodyPr/>
        <a:lstStyle/>
        <a:p>
          <a:r>
            <a:rPr lang="en-US">
              <a:latin typeface="TW Cen MT"/>
            </a:rPr>
            <a:t>Kalman Filter Integration for Fusion:</a:t>
          </a:r>
        </a:p>
      </dgm:t>
    </dgm:pt>
    <dgm:pt modelId="{B213E556-8F83-497D-B53E-215E234E415A}" type="parTrans" cxnId="{3A944CC4-265D-410B-B771-1067F0E48E2A}">
      <dgm:prSet/>
      <dgm:spPr/>
      <dgm:t>
        <a:bodyPr/>
        <a:lstStyle/>
        <a:p>
          <a:endParaRPr lang="en-US"/>
        </a:p>
      </dgm:t>
    </dgm:pt>
    <dgm:pt modelId="{3D0D8145-E2A5-4353-8DCA-DE7414E5EFDB}" type="sibTrans" cxnId="{3A944CC4-265D-410B-B771-1067F0E48E2A}">
      <dgm:prSet/>
      <dgm:spPr/>
      <dgm:t>
        <a:bodyPr/>
        <a:lstStyle/>
        <a:p>
          <a:endParaRPr lang="en-US"/>
        </a:p>
      </dgm:t>
    </dgm:pt>
    <dgm:pt modelId="{B83846FB-D34A-432B-B5A1-90DDD3C9810A}">
      <dgm:prSet/>
      <dgm:spPr/>
      <dgm:t>
        <a:bodyPr/>
        <a:lstStyle/>
        <a:p>
          <a:r>
            <a:rPr lang="en-US">
              <a:latin typeface="TW Cen MT"/>
            </a:rPr>
            <a:t>Integrate a Kalman filter into the fusion process to enhance accuracy and smooth object trajectories.</a:t>
          </a:r>
        </a:p>
      </dgm:t>
    </dgm:pt>
    <dgm:pt modelId="{6B192593-9285-4AD0-B308-06DD96BF61B6}" type="parTrans" cxnId="{B93780F1-736F-44F6-B993-A8DFFD168C63}">
      <dgm:prSet/>
      <dgm:spPr/>
      <dgm:t>
        <a:bodyPr/>
        <a:lstStyle/>
        <a:p>
          <a:endParaRPr lang="en-US"/>
        </a:p>
      </dgm:t>
    </dgm:pt>
    <dgm:pt modelId="{B67014B0-A649-429A-AF9E-F342BB07232A}" type="sibTrans" cxnId="{B93780F1-736F-44F6-B993-A8DFFD168C63}">
      <dgm:prSet/>
      <dgm:spPr/>
      <dgm:t>
        <a:bodyPr/>
        <a:lstStyle/>
        <a:p>
          <a:endParaRPr lang="en-US"/>
        </a:p>
      </dgm:t>
    </dgm:pt>
    <dgm:pt modelId="{6C408C90-8BFE-4D53-928B-F2498BFCD44C}">
      <dgm:prSet/>
      <dgm:spPr/>
      <dgm:t>
        <a:bodyPr/>
        <a:lstStyle/>
        <a:p>
          <a:pPr rtl="0"/>
          <a:r>
            <a:rPr lang="en-US">
              <a:latin typeface="TW Cen MT"/>
            </a:rPr>
            <a:t>The Kalman filter operates in two key steps: prediction and correction</a:t>
          </a:r>
          <a:r>
            <a:rPr lang="en-US" b="1">
              <a:latin typeface="TW Cen MT"/>
            </a:rPr>
            <a:t>. </a:t>
          </a:r>
        </a:p>
      </dgm:t>
    </dgm:pt>
    <dgm:pt modelId="{16BD697E-F1A5-495B-BD62-70429E1D2959}" type="parTrans" cxnId="{605C55A8-D0A5-4722-A9F2-37EC4E89EED1}">
      <dgm:prSet/>
      <dgm:spPr/>
      <dgm:t>
        <a:bodyPr/>
        <a:lstStyle/>
        <a:p>
          <a:endParaRPr lang="en-US"/>
        </a:p>
      </dgm:t>
    </dgm:pt>
    <dgm:pt modelId="{06042D34-26C1-4FA8-B157-0907C6CFEABA}" type="sibTrans" cxnId="{605C55A8-D0A5-4722-A9F2-37EC4E89EED1}">
      <dgm:prSet/>
      <dgm:spPr/>
      <dgm:t>
        <a:bodyPr/>
        <a:lstStyle/>
        <a:p>
          <a:endParaRPr lang="en-US"/>
        </a:p>
      </dgm:t>
    </dgm:pt>
    <dgm:pt modelId="{40E4DCAA-7BC1-4A2D-81DB-791E3C98D032}">
      <dgm:prSet/>
      <dgm:spPr/>
      <dgm:t>
        <a:bodyPr/>
        <a:lstStyle/>
        <a:p>
          <a:r>
            <a:rPr lang="en-US">
              <a:latin typeface="TW Cen MT"/>
            </a:rPr>
            <a:t>Fusion and Enhanced Object Detection:</a:t>
          </a:r>
        </a:p>
      </dgm:t>
    </dgm:pt>
    <dgm:pt modelId="{A609D8D2-4F61-4628-BDD0-F7D75F839009}" type="parTrans" cxnId="{9704BAFB-9628-4AE6-B240-96CB17B3EF42}">
      <dgm:prSet/>
      <dgm:spPr/>
      <dgm:t>
        <a:bodyPr/>
        <a:lstStyle/>
        <a:p>
          <a:endParaRPr lang="en-US"/>
        </a:p>
      </dgm:t>
    </dgm:pt>
    <dgm:pt modelId="{D2C36C51-2441-4B71-A061-0FD3383F0DFE}" type="sibTrans" cxnId="{9704BAFB-9628-4AE6-B240-96CB17B3EF42}">
      <dgm:prSet/>
      <dgm:spPr/>
      <dgm:t>
        <a:bodyPr/>
        <a:lstStyle/>
        <a:p>
          <a:endParaRPr lang="en-US"/>
        </a:p>
      </dgm:t>
    </dgm:pt>
    <dgm:pt modelId="{3A2662C8-7475-4F4A-B871-818BBED78FC6}">
      <dgm:prSet/>
      <dgm:spPr/>
      <dgm:t>
        <a:bodyPr/>
        <a:lstStyle/>
        <a:p>
          <a:r>
            <a:rPr lang="en-US">
              <a:latin typeface="TW Cen MT"/>
            </a:rPr>
            <a:t>Fuse the bounding box detections from YOLO and R-CNN, including their confidence scores.</a:t>
          </a:r>
        </a:p>
      </dgm:t>
    </dgm:pt>
    <dgm:pt modelId="{8BD60A21-134A-4503-AF19-13645B6D4B9E}" type="parTrans" cxnId="{3E84FE80-E5D6-4AC0-AAA3-9F6E5C778E8B}">
      <dgm:prSet/>
      <dgm:spPr/>
      <dgm:t>
        <a:bodyPr/>
        <a:lstStyle/>
        <a:p>
          <a:endParaRPr lang="en-US"/>
        </a:p>
      </dgm:t>
    </dgm:pt>
    <dgm:pt modelId="{F881BFAC-9C4C-4400-A781-C4D42A84E2DB}" type="sibTrans" cxnId="{3E84FE80-E5D6-4AC0-AAA3-9F6E5C778E8B}">
      <dgm:prSet/>
      <dgm:spPr/>
      <dgm:t>
        <a:bodyPr/>
        <a:lstStyle/>
        <a:p>
          <a:endParaRPr lang="en-US"/>
        </a:p>
      </dgm:t>
    </dgm:pt>
    <dgm:pt modelId="{A2E3822E-519E-486D-935A-91EE87867745}">
      <dgm:prSet/>
      <dgm:spPr/>
      <dgm:t>
        <a:bodyPr/>
        <a:lstStyle/>
        <a:p>
          <a:r>
            <a:rPr lang="en-US">
              <a:latin typeface="TW Cen MT"/>
            </a:rPr>
            <a:t>Assign weights to the detections based on the confidence scores, reflecting the reliability of each model.</a:t>
          </a:r>
        </a:p>
      </dgm:t>
    </dgm:pt>
    <dgm:pt modelId="{8F01DF7C-0323-4D72-9C61-42759C7C501F}" type="parTrans" cxnId="{0DAAD71A-8A46-47B7-B1C9-198E0DFB6A71}">
      <dgm:prSet/>
      <dgm:spPr/>
      <dgm:t>
        <a:bodyPr/>
        <a:lstStyle/>
        <a:p>
          <a:endParaRPr lang="en-US"/>
        </a:p>
      </dgm:t>
    </dgm:pt>
    <dgm:pt modelId="{9324AD0A-7890-4C95-8B0A-22659562861C}" type="sibTrans" cxnId="{0DAAD71A-8A46-47B7-B1C9-198E0DFB6A71}">
      <dgm:prSet/>
      <dgm:spPr/>
      <dgm:t>
        <a:bodyPr/>
        <a:lstStyle/>
        <a:p>
          <a:endParaRPr lang="en-US"/>
        </a:p>
      </dgm:t>
    </dgm:pt>
    <dgm:pt modelId="{7752A158-B73E-4631-B860-30DD53CBACE8}">
      <dgm:prSet phldr="0"/>
      <dgm:spPr/>
      <dgm:t>
        <a:bodyPr/>
        <a:lstStyle/>
        <a:p>
          <a:pPr rtl="0"/>
          <a:r>
            <a:rPr lang="en-US">
              <a:latin typeface="TW Cen MT"/>
            </a:rPr>
            <a:t> Accurate Object Tracking and Future Predictions:</a:t>
          </a:r>
        </a:p>
      </dgm:t>
    </dgm:pt>
    <dgm:pt modelId="{5D4809D4-DC33-4DE3-AB6B-D9C36354BD1F}" type="parTrans" cxnId="{6BAC1600-5695-4F61-A0EF-2B8E9295047B}">
      <dgm:prSet/>
      <dgm:spPr/>
    </dgm:pt>
    <dgm:pt modelId="{34961B31-995B-4315-B78C-FAA30DA4B706}" type="sibTrans" cxnId="{6BAC1600-5695-4F61-A0EF-2B8E9295047B}">
      <dgm:prSet/>
      <dgm:spPr/>
      <dgm:t>
        <a:bodyPr/>
        <a:lstStyle/>
        <a:p>
          <a:endParaRPr lang="en-US"/>
        </a:p>
      </dgm:t>
    </dgm:pt>
    <dgm:pt modelId="{79A756B9-BB45-4682-9297-4318EBC6D269}">
      <dgm:prSet phldr="0"/>
      <dgm:spPr/>
      <dgm:t>
        <a:bodyPr/>
        <a:lstStyle/>
        <a:p>
          <a:r>
            <a:rPr lang="en-US">
              <a:latin typeface="TW Cen MT"/>
            </a:rPr>
            <a:t>The Kalman-filtered detections provide more accurate trajectory estimates, reducing false positives and improving overall tracking quality</a:t>
          </a:r>
        </a:p>
      </dgm:t>
    </dgm:pt>
    <dgm:pt modelId="{E9EC4F63-581F-4CC9-9688-FDD260FA344A}" type="parTrans" cxnId="{DA8EBDF8-D54F-4DA6-845E-EAA864EA6991}">
      <dgm:prSet/>
      <dgm:spPr/>
    </dgm:pt>
    <dgm:pt modelId="{97E62623-485F-45B2-8C5E-9B4CCB57D8CF}" type="sibTrans" cxnId="{DA8EBDF8-D54F-4DA6-845E-EAA864EA6991}">
      <dgm:prSet/>
      <dgm:spPr/>
      <dgm:t>
        <a:bodyPr/>
        <a:lstStyle/>
        <a:p>
          <a:endParaRPr lang="en-US"/>
        </a:p>
      </dgm:t>
    </dgm:pt>
    <dgm:pt modelId="{E6721D81-1A10-4FDE-B301-EA106559F5BC}">
      <dgm:prSet phldr="0"/>
      <dgm:spPr/>
      <dgm:t>
        <a:bodyPr/>
        <a:lstStyle/>
        <a:p>
          <a:r>
            <a:rPr lang="en-US">
              <a:latin typeface="TW Cen MT"/>
            </a:rPr>
            <a:t>Utilize the fused detections, filtered through the Kalman filter, for robust object tracking.</a:t>
          </a:r>
          <a:endParaRPr lang="en-US"/>
        </a:p>
      </dgm:t>
    </dgm:pt>
    <dgm:pt modelId="{9402857C-43D7-4528-A68B-9B938AD0ACEE}" type="parTrans" cxnId="{D0F617B9-BB67-4BB5-8A9F-B9E22A1F8C05}">
      <dgm:prSet/>
      <dgm:spPr/>
    </dgm:pt>
    <dgm:pt modelId="{42BC08ED-8532-40C2-AD82-CC1B09068F34}" type="sibTrans" cxnId="{D0F617B9-BB67-4BB5-8A9F-B9E22A1F8C05}">
      <dgm:prSet/>
      <dgm:spPr/>
      <dgm:t>
        <a:bodyPr/>
        <a:lstStyle/>
        <a:p>
          <a:endParaRPr lang="en-US"/>
        </a:p>
      </dgm:t>
    </dgm:pt>
    <dgm:pt modelId="{A9A5C7B1-B247-4C6E-93D2-57555A56A793}" type="pres">
      <dgm:prSet presAssocID="{CD1CC2C5-C82D-4248-96CC-35D60A51E835}" presName="Name0" presStyleCnt="0">
        <dgm:presLayoutVars>
          <dgm:dir/>
          <dgm:animLvl val="lvl"/>
          <dgm:resizeHandles val="exact"/>
        </dgm:presLayoutVars>
      </dgm:prSet>
      <dgm:spPr/>
    </dgm:pt>
    <dgm:pt modelId="{AC40BBF1-DAB0-4C00-BE75-6AD99CDBB12E}" type="pres">
      <dgm:prSet presAssocID="{7752A158-B73E-4631-B860-30DD53CBACE8}" presName="boxAndChildren" presStyleCnt="0"/>
      <dgm:spPr/>
    </dgm:pt>
    <dgm:pt modelId="{641E19F5-BC5F-4EDD-B469-F95DED29224E}" type="pres">
      <dgm:prSet presAssocID="{7752A158-B73E-4631-B860-30DD53CBACE8}" presName="parentTextBox" presStyleLbl="alignNode1" presStyleIdx="0" presStyleCnt="3"/>
      <dgm:spPr/>
    </dgm:pt>
    <dgm:pt modelId="{BE72A7C5-C858-44C1-B9B0-D60242B3ACF4}" type="pres">
      <dgm:prSet presAssocID="{7752A158-B73E-4631-B860-30DD53CBACE8}" presName="descendantBox" presStyleLbl="bgAccFollowNode1" presStyleIdx="0" presStyleCnt="3"/>
      <dgm:spPr/>
    </dgm:pt>
    <dgm:pt modelId="{C73025E6-97E4-4D92-BDA8-154F8E756934}" type="pres">
      <dgm:prSet presAssocID="{D2C36C51-2441-4B71-A061-0FD3383F0DFE}" presName="sp" presStyleCnt="0"/>
      <dgm:spPr/>
    </dgm:pt>
    <dgm:pt modelId="{878AF10A-5E18-4FF9-B82A-C30B2F468C7C}" type="pres">
      <dgm:prSet presAssocID="{40E4DCAA-7BC1-4A2D-81DB-791E3C98D032}" presName="arrowAndChildren" presStyleCnt="0"/>
      <dgm:spPr/>
    </dgm:pt>
    <dgm:pt modelId="{FB5499B7-A81A-4099-95A5-B20D6EDF2147}" type="pres">
      <dgm:prSet presAssocID="{40E4DCAA-7BC1-4A2D-81DB-791E3C98D032}" presName="parentTextArrow" presStyleLbl="node1" presStyleIdx="0" presStyleCnt="0"/>
      <dgm:spPr/>
    </dgm:pt>
    <dgm:pt modelId="{59BD8786-A555-4895-9B54-DD49FEA6FA16}" type="pres">
      <dgm:prSet presAssocID="{40E4DCAA-7BC1-4A2D-81DB-791E3C98D032}" presName="arrow" presStyleLbl="alignNode1" presStyleIdx="1" presStyleCnt="3"/>
      <dgm:spPr/>
    </dgm:pt>
    <dgm:pt modelId="{278E4378-4784-4968-971D-D2C76D375C17}" type="pres">
      <dgm:prSet presAssocID="{40E4DCAA-7BC1-4A2D-81DB-791E3C98D032}" presName="descendantArrow" presStyleLbl="bgAccFollowNode1" presStyleIdx="1" presStyleCnt="3"/>
      <dgm:spPr/>
    </dgm:pt>
    <dgm:pt modelId="{875960AB-626A-4533-BAC4-640C96BEF270}" type="pres">
      <dgm:prSet presAssocID="{3D0D8145-E2A5-4353-8DCA-DE7414E5EFDB}" presName="sp" presStyleCnt="0"/>
      <dgm:spPr/>
    </dgm:pt>
    <dgm:pt modelId="{6C918F4E-8928-4233-9C26-F65F28E29250}" type="pres">
      <dgm:prSet presAssocID="{2C887F18-51FB-4997-B0EC-0D128F0B3BCB}" presName="arrowAndChildren" presStyleCnt="0"/>
      <dgm:spPr/>
    </dgm:pt>
    <dgm:pt modelId="{1B3BC40E-BF4C-4D81-882E-B29B11AB56CC}" type="pres">
      <dgm:prSet presAssocID="{2C887F18-51FB-4997-B0EC-0D128F0B3BCB}" presName="parentTextArrow" presStyleLbl="node1" presStyleIdx="0" presStyleCnt="0"/>
      <dgm:spPr/>
    </dgm:pt>
    <dgm:pt modelId="{E818F3CD-6899-47C3-9B1B-2F6B98C7B9C6}" type="pres">
      <dgm:prSet presAssocID="{2C887F18-51FB-4997-B0EC-0D128F0B3BCB}" presName="arrow" presStyleLbl="alignNode1" presStyleIdx="2" presStyleCnt="3"/>
      <dgm:spPr/>
    </dgm:pt>
    <dgm:pt modelId="{40110186-69EC-4561-BC74-804D75515FD0}" type="pres">
      <dgm:prSet presAssocID="{2C887F18-51FB-4997-B0EC-0D128F0B3BCB}" presName="descendantArrow" presStyleLbl="bgAccFollowNode1" presStyleIdx="2" presStyleCnt="3"/>
      <dgm:spPr/>
    </dgm:pt>
  </dgm:ptLst>
  <dgm:cxnLst>
    <dgm:cxn modelId="{6BAC1600-5695-4F61-A0EF-2B8E9295047B}" srcId="{CD1CC2C5-C82D-4248-96CC-35D60A51E835}" destId="{7752A158-B73E-4631-B860-30DD53CBACE8}" srcOrd="2" destOrd="0" parTransId="{5D4809D4-DC33-4DE3-AB6B-D9C36354BD1F}" sibTransId="{34961B31-995B-4315-B78C-FAA30DA4B706}"/>
    <dgm:cxn modelId="{24BCA100-0D2C-4DCA-A23B-47DBCE44BC57}" type="presOf" srcId="{A2E3822E-519E-486D-935A-91EE87867745}" destId="{278E4378-4784-4968-971D-D2C76D375C17}" srcOrd="0" destOrd="1" presId="urn:microsoft.com/office/officeart/2016/7/layout/VerticalDownArrowProcess"/>
    <dgm:cxn modelId="{0DAAD71A-8A46-47B7-B1C9-198E0DFB6A71}" srcId="{40E4DCAA-7BC1-4A2D-81DB-791E3C98D032}" destId="{A2E3822E-519E-486D-935A-91EE87867745}" srcOrd="1" destOrd="0" parTransId="{8F01DF7C-0323-4D72-9C61-42759C7C501F}" sibTransId="{9324AD0A-7890-4C95-8B0A-22659562861C}"/>
    <dgm:cxn modelId="{D6344236-10B4-4B55-8768-5127A14E9C56}" type="presOf" srcId="{E6721D81-1A10-4FDE-B301-EA106559F5BC}" destId="{BE72A7C5-C858-44C1-B9B0-D60242B3ACF4}" srcOrd="0" destOrd="0" presId="urn:microsoft.com/office/officeart/2016/7/layout/VerticalDownArrowProcess"/>
    <dgm:cxn modelId="{9A1E103C-4405-4FF2-96C2-8C2CE7A1ED94}" type="presOf" srcId="{40E4DCAA-7BC1-4A2D-81DB-791E3C98D032}" destId="{FB5499B7-A81A-4099-95A5-B20D6EDF2147}" srcOrd="0" destOrd="0" presId="urn:microsoft.com/office/officeart/2016/7/layout/VerticalDownArrowProcess"/>
    <dgm:cxn modelId="{E40F2360-DA7C-488C-9E59-B4F839B7E6D2}" type="presOf" srcId="{CD1CC2C5-C82D-4248-96CC-35D60A51E835}" destId="{A9A5C7B1-B247-4C6E-93D2-57555A56A793}" srcOrd="0" destOrd="0" presId="urn:microsoft.com/office/officeart/2016/7/layout/VerticalDownArrowProcess"/>
    <dgm:cxn modelId="{5D55B661-F5D4-42B6-B2A0-E95377E36A6C}" type="presOf" srcId="{79A756B9-BB45-4682-9297-4318EBC6D269}" destId="{BE72A7C5-C858-44C1-B9B0-D60242B3ACF4}" srcOrd="0" destOrd="1" presId="urn:microsoft.com/office/officeart/2016/7/layout/VerticalDownArrowProcess"/>
    <dgm:cxn modelId="{0E757045-FC07-494E-A209-6EBB0F46C7F3}" type="presOf" srcId="{40E4DCAA-7BC1-4A2D-81DB-791E3C98D032}" destId="{59BD8786-A555-4895-9B54-DD49FEA6FA16}" srcOrd="1" destOrd="0" presId="urn:microsoft.com/office/officeart/2016/7/layout/VerticalDownArrowProcess"/>
    <dgm:cxn modelId="{A1B8546D-87BA-4A50-95A7-1CEFB4DCC14D}" type="presOf" srcId="{2C887F18-51FB-4997-B0EC-0D128F0B3BCB}" destId="{E818F3CD-6899-47C3-9B1B-2F6B98C7B9C6}" srcOrd="1" destOrd="0" presId="urn:microsoft.com/office/officeart/2016/7/layout/VerticalDownArrowProcess"/>
    <dgm:cxn modelId="{EC990B6F-54D8-4001-8075-EF33DBF97334}" type="presOf" srcId="{7752A158-B73E-4631-B860-30DD53CBACE8}" destId="{641E19F5-BC5F-4EDD-B469-F95DED29224E}" srcOrd="0" destOrd="0" presId="urn:microsoft.com/office/officeart/2016/7/layout/VerticalDownArrowProcess"/>
    <dgm:cxn modelId="{86C4504F-EFBE-4544-A276-9F502DA69A0D}" type="presOf" srcId="{B83846FB-D34A-432B-B5A1-90DDD3C9810A}" destId="{40110186-69EC-4561-BC74-804D75515FD0}" srcOrd="0" destOrd="0" presId="urn:microsoft.com/office/officeart/2016/7/layout/VerticalDownArrowProcess"/>
    <dgm:cxn modelId="{64D45D76-C8A4-4D6A-84F1-6868B515A516}" type="presOf" srcId="{6C408C90-8BFE-4D53-928B-F2498BFCD44C}" destId="{40110186-69EC-4561-BC74-804D75515FD0}" srcOrd="0" destOrd="1" presId="urn:microsoft.com/office/officeart/2016/7/layout/VerticalDownArrowProcess"/>
    <dgm:cxn modelId="{3E84FE80-E5D6-4AC0-AAA3-9F6E5C778E8B}" srcId="{40E4DCAA-7BC1-4A2D-81DB-791E3C98D032}" destId="{3A2662C8-7475-4F4A-B871-818BBED78FC6}" srcOrd="0" destOrd="0" parTransId="{8BD60A21-134A-4503-AF19-13645B6D4B9E}" sibTransId="{F881BFAC-9C4C-4400-A781-C4D42A84E2DB}"/>
    <dgm:cxn modelId="{DA8AA9A1-63A3-4EB1-A537-6D4F89252817}" type="presOf" srcId="{2C887F18-51FB-4997-B0EC-0D128F0B3BCB}" destId="{1B3BC40E-BF4C-4D81-882E-B29B11AB56CC}" srcOrd="0" destOrd="0" presId="urn:microsoft.com/office/officeart/2016/7/layout/VerticalDownArrowProcess"/>
    <dgm:cxn modelId="{605C55A8-D0A5-4722-A9F2-37EC4E89EED1}" srcId="{2C887F18-51FB-4997-B0EC-0D128F0B3BCB}" destId="{6C408C90-8BFE-4D53-928B-F2498BFCD44C}" srcOrd="1" destOrd="0" parTransId="{16BD697E-F1A5-495B-BD62-70429E1D2959}" sibTransId="{06042D34-26C1-4FA8-B157-0907C6CFEABA}"/>
    <dgm:cxn modelId="{D0F617B9-BB67-4BB5-8A9F-B9E22A1F8C05}" srcId="{7752A158-B73E-4631-B860-30DD53CBACE8}" destId="{E6721D81-1A10-4FDE-B301-EA106559F5BC}" srcOrd="0" destOrd="0" parTransId="{9402857C-43D7-4528-A68B-9B938AD0ACEE}" sibTransId="{42BC08ED-8532-40C2-AD82-CC1B09068F34}"/>
    <dgm:cxn modelId="{3A944CC4-265D-410B-B771-1067F0E48E2A}" srcId="{CD1CC2C5-C82D-4248-96CC-35D60A51E835}" destId="{2C887F18-51FB-4997-B0EC-0D128F0B3BCB}" srcOrd="0" destOrd="0" parTransId="{B213E556-8F83-497D-B53E-215E234E415A}" sibTransId="{3D0D8145-E2A5-4353-8DCA-DE7414E5EFDB}"/>
    <dgm:cxn modelId="{098A8FE1-56A0-4093-BA99-4425264B5C1D}" type="presOf" srcId="{3A2662C8-7475-4F4A-B871-818BBED78FC6}" destId="{278E4378-4784-4968-971D-D2C76D375C17}" srcOrd="0" destOrd="0" presId="urn:microsoft.com/office/officeart/2016/7/layout/VerticalDownArrowProcess"/>
    <dgm:cxn modelId="{B93780F1-736F-44F6-B993-A8DFFD168C63}" srcId="{2C887F18-51FB-4997-B0EC-0D128F0B3BCB}" destId="{B83846FB-D34A-432B-B5A1-90DDD3C9810A}" srcOrd="0" destOrd="0" parTransId="{6B192593-9285-4AD0-B308-06DD96BF61B6}" sibTransId="{B67014B0-A649-429A-AF9E-F342BB07232A}"/>
    <dgm:cxn modelId="{DA8EBDF8-D54F-4DA6-845E-EAA864EA6991}" srcId="{7752A158-B73E-4631-B860-30DD53CBACE8}" destId="{79A756B9-BB45-4682-9297-4318EBC6D269}" srcOrd="1" destOrd="0" parTransId="{E9EC4F63-581F-4CC9-9688-FDD260FA344A}" sibTransId="{97E62623-485F-45B2-8C5E-9B4CCB57D8CF}"/>
    <dgm:cxn modelId="{9704BAFB-9628-4AE6-B240-96CB17B3EF42}" srcId="{CD1CC2C5-C82D-4248-96CC-35D60A51E835}" destId="{40E4DCAA-7BC1-4A2D-81DB-791E3C98D032}" srcOrd="1" destOrd="0" parTransId="{A609D8D2-4F61-4628-BDD0-F7D75F839009}" sibTransId="{D2C36C51-2441-4B71-A061-0FD3383F0DFE}"/>
    <dgm:cxn modelId="{2BC8CBFC-00A9-40B2-8491-741926254BD8}" type="presParOf" srcId="{A9A5C7B1-B247-4C6E-93D2-57555A56A793}" destId="{AC40BBF1-DAB0-4C00-BE75-6AD99CDBB12E}" srcOrd="0" destOrd="0" presId="urn:microsoft.com/office/officeart/2016/7/layout/VerticalDownArrowProcess"/>
    <dgm:cxn modelId="{704873ED-3569-4CFB-A383-0855047FA0C2}" type="presParOf" srcId="{AC40BBF1-DAB0-4C00-BE75-6AD99CDBB12E}" destId="{641E19F5-BC5F-4EDD-B469-F95DED29224E}" srcOrd="0" destOrd="0" presId="urn:microsoft.com/office/officeart/2016/7/layout/VerticalDownArrowProcess"/>
    <dgm:cxn modelId="{C274AA2D-99FD-4532-9D91-9E4E0A78BB20}" type="presParOf" srcId="{AC40BBF1-DAB0-4C00-BE75-6AD99CDBB12E}" destId="{BE72A7C5-C858-44C1-B9B0-D60242B3ACF4}" srcOrd="1" destOrd="0" presId="urn:microsoft.com/office/officeart/2016/7/layout/VerticalDownArrowProcess"/>
    <dgm:cxn modelId="{304FB91E-725A-4212-B73A-F73F167E0FFD}" type="presParOf" srcId="{A9A5C7B1-B247-4C6E-93D2-57555A56A793}" destId="{C73025E6-97E4-4D92-BDA8-154F8E756934}" srcOrd="1" destOrd="0" presId="urn:microsoft.com/office/officeart/2016/7/layout/VerticalDownArrowProcess"/>
    <dgm:cxn modelId="{158D47DF-07F3-4E86-BEA2-4B210A0A21AB}" type="presParOf" srcId="{A9A5C7B1-B247-4C6E-93D2-57555A56A793}" destId="{878AF10A-5E18-4FF9-B82A-C30B2F468C7C}" srcOrd="2" destOrd="0" presId="urn:microsoft.com/office/officeart/2016/7/layout/VerticalDownArrowProcess"/>
    <dgm:cxn modelId="{FFD4BD9B-6D6B-4738-8830-0938311F7282}" type="presParOf" srcId="{878AF10A-5E18-4FF9-B82A-C30B2F468C7C}" destId="{FB5499B7-A81A-4099-95A5-B20D6EDF2147}" srcOrd="0" destOrd="0" presId="urn:microsoft.com/office/officeart/2016/7/layout/VerticalDownArrowProcess"/>
    <dgm:cxn modelId="{016FF647-2B45-4D4A-BCB6-7B9DFC76016C}" type="presParOf" srcId="{878AF10A-5E18-4FF9-B82A-C30B2F468C7C}" destId="{59BD8786-A555-4895-9B54-DD49FEA6FA16}" srcOrd="1" destOrd="0" presId="urn:microsoft.com/office/officeart/2016/7/layout/VerticalDownArrowProcess"/>
    <dgm:cxn modelId="{26743A8A-AF3A-4482-ABB7-C0F48173E72D}" type="presParOf" srcId="{878AF10A-5E18-4FF9-B82A-C30B2F468C7C}" destId="{278E4378-4784-4968-971D-D2C76D375C17}" srcOrd="2" destOrd="0" presId="urn:microsoft.com/office/officeart/2016/7/layout/VerticalDownArrowProcess"/>
    <dgm:cxn modelId="{F5039A91-DB47-47DC-BD3C-8D87E1406549}" type="presParOf" srcId="{A9A5C7B1-B247-4C6E-93D2-57555A56A793}" destId="{875960AB-626A-4533-BAC4-640C96BEF270}" srcOrd="3" destOrd="0" presId="urn:microsoft.com/office/officeart/2016/7/layout/VerticalDownArrowProcess"/>
    <dgm:cxn modelId="{9AE99682-A2B3-40AF-92C4-F6A7DCD250D6}" type="presParOf" srcId="{A9A5C7B1-B247-4C6E-93D2-57555A56A793}" destId="{6C918F4E-8928-4233-9C26-F65F28E29250}" srcOrd="4" destOrd="0" presId="urn:microsoft.com/office/officeart/2016/7/layout/VerticalDownArrowProcess"/>
    <dgm:cxn modelId="{CA1F84EF-9D35-49E3-ADFC-6F08D88B3865}" type="presParOf" srcId="{6C918F4E-8928-4233-9C26-F65F28E29250}" destId="{1B3BC40E-BF4C-4D81-882E-B29B11AB56CC}" srcOrd="0" destOrd="0" presId="urn:microsoft.com/office/officeart/2016/7/layout/VerticalDownArrowProcess"/>
    <dgm:cxn modelId="{D53FC7FD-975F-449E-B4DC-0C8155246DBA}" type="presParOf" srcId="{6C918F4E-8928-4233-9C26-F65F28E29250}" destId="{E818F3CD-6899-47C3-9B1B-2F6B98C7B9C6}" srcOrd="1" destOrd="0" presId="urn:microsoft.com/office/officeart/2016/7/layout/VerticalDownArrowProcess"/>
    <dgm:cxn modelId="{88E2D0D9-8134-4830-AE94-6FDF515CE929}" type="presParOf" srcId="{6C918F4E-8928-4233-9C26-F65F28E29250}" destId="{40110186-69EC-4561-BC74-804D75515FD0}"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D9644-FC57-4DE0-B792-7175C8CF7285}">
      <dsp:nvSpPr>
        <dsp:cNvPr id="0" name=""/>
        <dsp:cNvSpPr/>
      </dsp:nvSpPr>
      <dsp:spPr>
        <a:xfrm>
          <a:off x="0" y="2365692"/>
          <a:ext cx="2476500" cy="776473"/>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6129" tIns="113792" rIns="176129" bIns="113792" numCol="1" spcCol="1270" anchor="ctr" anchorCtr="0">
          <a:noAutofit/>
        </a:bodyPr>
        <a:lstStyle/>
        <a:p>
          <a:pPr marL="0" lvl="0" indent="0" algn="ctr" defTabSz="711200">
            <a:lnSpc>
              <a:spcPct val="90000"/>
            </a:lnSpc>
            <a:spcBef>
              <a:spcPct val="0"/>
            </a:spcBef>
            <a:spcAft>
              <a:spcPct val="35000"/>
            </a:spcAft>
            <a:buNone/>
          </a:pPr>
          <a:r>
            <a:rPr lang="en-US" sz="1600" kern="1200"/>
            <a:t>Output Synchronization and Timestamp Alignment:</a:t>
          </a:r>
        </a:p>
      </dsp:txBody>
      <dsp:txXfrm>
        <a:off x="0" y="2365692"/>
        <a:ext cx="2476500" cy="776473"/>
      </dsp:txXfrm>
    </dsp:sp>
    <dsp:sp modelId="{F0D1C7D5-7FC0-4E45-A6DF-0DBA61AC09EE}">
      <dsp:nvSpPr>
        <dsp:cNvPr id="0" name=""/>
        <dsp:cNvSpPr/>
      </dsp:nvSpPr>
      <dsp:spPr>
        <a:xfrm>
          <a:off x="2476499" y="2365692"/>
          <a:ext cx="7429500" cy="776473"/>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0705" tIns="165100" rIns="150705" bIns="165100" numCol="1" spcCol="1270" anchor="ctr" anchorCtr="0">
          <a:noAutofit/>
        </a:bodyPr>
        <a:lstStyle/>
        <a:p>
          <a:pPr marL="0" lvl="0" indent="0" algn="l" defTabSz="577850">
            <a:lnSpc>
              <a:spcPct val="90000"/>
            </a:lnSpc>
            <a:spcBef>
              <a:spcPct val="0"/>
            </a:spcBef>
            <a:spcAft>
              <a:spcPct val="35000"/>
            </a:spcAft>
            <a:buNone/>
          </a:pPr>
          <a:r>
            <a:rPr lang="en-US" sz="1300" kern="1200"/>
            <a:t>Accurately timestamp the detection outputs from YOLO and R-CNN using a common reference time.</a:t>
          </a:r>
        </a:p>
        <a:p>
          <a:pPr marL="0" lvl="0" indent="0" algn="l" defTabSz="577850">
            <a:lnSpc>
              <a:spcPct val="90000"/>
            </a:lnSpc>
            <a:spcBef>
              <a:spcPct val="0"/>
            </a:spcBef>
            <a:spcAft>
              <a:spcPct val="35000"/>
            </a:spcAft>
            <a:buNone/>
          </a:pPr>
          <a:r>
            <a:rPr lang="en-US" sz="1300" kern="1200"/>
            <a:t>Establish a mechanism to synchronize the outputs, accounting for potential time disparities.</a:t>
          </a:r>
        </a:p>
      </dsp:txBody>
      <dsp:txXfrm>
        <a:off x="2476499" y="2365692"/>
        <a:ext cx="7429500" cy="776473"/>
      </dsp:txXfrm>
    </dsp:sp>
    <dsp:sp modelId="{9B91DA43-2A28-4127-BCC5-64D681FE04EF}">
      <dsp:nvSpPr>
        <dsp:cNvPr id="0" name=""/>
        <dsp:cNvSpPr/>
      </dsp:nvSpPr>
      <dsp:spPr>
        <a:xfrm rot="10800000">
          <a:off x="0" y="1183123"/>
          <a:ext cx="2476500" cy="1194215"/>
        </a:xfrm>
        <a:prstGeom prst="upArrowCallout">
          <a:avLst>
            <a:gd name="adj1" fmla="val 5000"/>
            <a:gd name="adj2" fmla="val 10000"/>
            <a:gd name="adj3" fmla="val 15000"/>
            <a:gd name="adj4" fmla="val 64977"/>
          </a:avLst>
        </a:prstGeom>
        <a:gradFill rotWithShape="0">
          <a:gsLst>
            <a:gs pos="0">
              <a:schemeClr val="accent2">
                <a:hueOff val="2394041"/>
                <a:satOff val="-7276"/>
                <a:lumOff val="-98"/>
                <a:alphaOff val="0"/>
                <a:tint val="94000"/>
                <a:satMod val="105000"/>
                <a:lumMod val="102000"/>
              </a:schemeClr>
            </a:gs>
            <a:gs pos="100000">
              <a:schemeClr val="accent2">
                <a:hueOff val="2394041"/>
                <a:satOff val="-7276"/>
                <a:lumOff val="-98"/>
                <a:alphaOff val="0"/>
                <a:shade val="74000"/>
                <a:satMod val="128000"/>
                <a:lumMod val="100000"/>
              </a:schemeClr>
            </a:gs>
          </a:gsLst>
          <a:lin ang="5400000" scaled="0"/>
        </a:gradFill>
        <a:ln w="9525" cap="flat" cmpd="sng" algn="ctr">
          <a:solidFill>
            <a:schemeClr val="accent2">
              <a:hueOff val="2394041"/>
              <a:satOff val="-7276"/>
              <a:lumOff val="-9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6129" tIns="113792" rIns="176129" bIns="113792" numCol="1" spcCol="1270" anchor="ctr" anchorCtr="0">
          <a:noAutofit/>
        </a:bodyPr>
        <a:lstStyle/>
        <a:p>
          <a:pPr marL="0" lvl="0" indent="0" algn="ctr" defTabSz="711200">
            <a:lnSpc>
              <a:spcPct val="90000"/>
            </a:lnSpc>
            <a:spcBef>
              <a:spcPct val="0"/>
            </a:spcBef>
            <a:spcAft>
              <a:spcPct val="35000"/>
            </a:spcAft>
            <a:buNone/>
          </a:pPr>
          <a:r>
            <a:rPr lang="en-US" sz="1600" kern="1200"/>
            <a:t>Parallel Processing for Detection:</a:t>
          </a:r>
        </a:p>
      </dsp:txBody>
      <dsp:txXfrm rot="-10800000">
        <a:off x="0" y="1183123"/>
        <a:ext cx="2476500" cy="776240"/>
      </dsp:txXfrm>
    </dsp:sp>
    <dsp:sp modelId="{ED63CC8B-ED18-4A55-8E89-6418C289EDE2}">
      <dsp:nvSpPr>
        <dsp:cNvPr id="0" name=""/>
        <dsp:cNvSpPr/>
      </dsp:nvSpPr>
      <dsp:spPr>
        <a:xfrm>
          <a:off x="2476499" y="1183123"/>
          <a:ext cx="7429500" cy="776240"/>
        </a:xfrm>
        <a:prstGeom prst="rect">
          <a:avLst/>
        </a:prstGeom>
        <a:solidFill>
          <a:schemeClr val="accent2">
            <a:tint val="40000"/>
            <a:alpha val="90000"/>
            <a:hueOff val="2070958"/>
            <a:satOff val="-7331"/>
            <a:lumOff val="-319"/>
            <a:alphaOff val="0"/>
          </a:schemeClr>
        </a:solidFill>
        <a:ln w="9525" cap="flat" cmpd="sng" algn="ctr">
          <a:solidFill>
            <a:schemeClr val="accent2">
              <a:tint val="40000"/>
              <a:alpha val="90000"/>
              <a:hueOff val="2070958"/>
              <a:satOff val="-7331"/>
              <a:lumOff val="-31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0705" tIns="165100" rIns="150705" bIns="165100" numCol="1" spcCol="1270" anchor="ctr" anchorCtr="0">
          <a:noAutofit/>
        </a:bodyPr>
        <a:lstStyle/>
        <a:p>
          <a:pPr marL="0" lvl="0" indent="0" algn="l" defTabSz="577850">
            <a:lnSpc>
              <a:spcPct val="90000"/>
            </a:lnSpc>
            <a:spcBef>
              <a:spcPct val="0"/>
            </a:spcBef>
            <a:spcAft>
              <a:spcPct val="35000"/>
            </a:spcAft>
            <a:buNone/>
          </a:pPr>
          <a:r>
            <a:rPr lang="en-US" sz="1300" kern="1200"/>
            <a:t>Run YOLO on frames from one camera and R-CNN on frames from the other.</a:t>
          </a:r>
        </a:p>
        <a:p>
          <a:pPr marL="0" lvl="0" indent="0" algn="l" defTabSz="577850">
            <a:lnSpc>
              <a:spcPct val="90000"/>
            </a:lnSpc>
            <a:spcBef>
              <a:spcPct val="0"/>
            </a:spcBef>
            <a:spcAft>
              <a:spcPct val="35000"/>
            </a:spcAft>
            <a:buNone/>
          </a:pPr>
          <a:r>
            <a:rPr lang="en-US" sz="1300" kern="1200"/>
            <a:t>Obtain detections from both models, which may be asynchronous due to processing speeds.</a:t>
          </a:r>
        </a:p>
      </dsp:txBody>
      <dsp:txXfrm>
        <a:off x="2476499" y="1183123"/>
        <a:ext cx="7429500" cy="776240"/>
      </dsp:txXfrm>
    </dsp:sp>
    <dsp:sp modelId="{BAFB7186-0FCB-4F90-8DCC-0A058BFD5FD5}">
      <dsp:nvSpPr>
        <dsp:cNvPr id="0" name=""/>
        <dsp:cNvSpPr/>
      </dsp:nvSpPr>
      <dsp:spPr>
        <a:xfrm rot="10800000">
          <a:off x="0" y="555"/>
          <a:ext cx="2476500" cy="1194215"/>
        </a:xfrm>
        <a:prstGeom prst="upArrowCallout">
          <a:avLst>
            <a:gd name="adj1" fmla="val 5000"/>
            <a:gd name="adj2" fmla="val 10000"/>
            <a:gd name="adj3" fmla="val 15000"/>
            <a:gd name="adj4" fmla="val 64977"/>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w="9525" cap="flat" cmpd="sng" algn="ctr">
          <a:solidFill>
            <a:schemeClr val="accent2">
              <a:hueOff val="4788082"/>
              <a:satOff val="-14551"/>
              <a:lumOff val="-196"/>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6129" tIns="113792" rIns="176129" bIns="113792" numCol="1" spcCol="1270" anchor="ctr" anchorCtr="0">
          <a:noAutofit/>
        </a:bodyPr>
        <a:lstStyle/>
        <a:p>
          <a:pPr marL="0" lvl="0" indent="0" algn="ctr" defTabSz="711200">
            <a:lnSpc>
              <a:spcPct val="90000"/>
            </a:lnSpc>
            <a:spcBef>
              <a:spcPct val="0"/>
            </a:spcBef>
            <a:spcAft>
              <a:spcPct val="35000"/>
            </a:spcAft>
            <a:buNone/>
          </a:pPr>
          <a:r>
            <a:rPr lang="en-US" sz="1600" kern="1200"/>
            <a:t>Data Acquisition and Preprocessing:</a:t>
          </a:r>
        </a:p>
      </dsp:txBody>
      <dsp:txXfrm rot="-10800000">
        <a:off x="0" y="555"/>
        <a:ext cx="2476500" cy="776240"/>
      </dsp:txXfrm>
    </dsp:sp>
    <dsp:sp modelId="{CDD98880-45B0-4CC7-B97A-F13645C9B694}">
      <dsp:nvSpPr>
        <dsp:cNvPr id="0" name=""/>
        <dsp:cNvSpPr/>
      </dsp:nvSpPr>
      <dsp:spPr>
        <a:xfrm>
          <a:off x="2476499" y="555"/>
          <a:ext cx="7429500" cy="776240"/>
        </a:xfrm>
        <a:prstGeom prst="rect">
          <a:avLst/>
        </a:prstGeom>
        <a:solidFill>
          <a:schemeClr val="accent2">
            <a:tint val="40000"/>
            <a:alpha val="90000"/>
            <a:hueOff val="4141915"/>
            <a:satOff val="-14661"/>
            <a:lumOff val="-638"/>
            <a:alphaOff val="0"/>
          </a:schemeClr>
        </a:solidFill>
        <a:ln w="9525" cap="flat" cmpd="sng" algn="ctr">
          <a:solidFill>
            <a:schemeClr val="accent2">
              <a:tint val="40000"/>
              <a:alpha val="90000"/>
              <a:hueOff val="4141915"/>
              <a:satOff val="-14661"/>
              <a:lumOff val="-63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0705" tIns="165100" rIns="150705" bIns="165100" numCol="1" spcCol="1270" anchor="ctr" anchorCtr="0">
          <a:noAutofit/>
        </a:bodyPr>
        <a:lstStyle/>
        <a:p>
          <a:pPr marL="0" lvl="0" indent="0" algn="l" defTabSz="577850">
            <a:lnSpc>
              <a:spcPct val="90000"/>
            </a:lnSpc>
            <a:spcBef>
              <a:spcPct val="0"/>
            </a:spcBef>
            <a:spcAft>
              <a:spcPct val="35000"/>
            </a:spcAft>
            <a:buNone/>
          </a:pPr>
          <a:r>
            <a:rPr lang="en-US" sz="1300" kern="1200"/>
            <a:t>Set up a multi-camera system, with each camera dedicated to running YOLO and R-CNN independently.</a:t>
          </a:r>
        </a:p>
        <a:p>
          <a:pPr marL="0" lvl="0" indent="0" algn="l" defTabSz="577850">
            <a:lnSpc>
              <a:spcPct val="90000"/>
            </a:lnSpc>
            <a:spcBef>
              <a:spcPct val="0"/>
            </a:spcBef>
            <a:spcAft>
              <a:spcPct val="35000"/>
            </a:spcAft>
            <a:buNone/>
          </a:pPr>
          <a:r>
            <a:rPr lang="en-US" sz="1300" kern="1200"/>
            <a:t>Preprocess captured frames, ensuring they are compatible with both models.</a:t>
          </a:r>
        </a:p>
      </dsp:txBody>
      <dsp:txXfrm>
        <a:off x="2476499" y="555"/>
        <a:ext cx="7429500" cy="776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E19F5-BC5F-4EDD-B469-F95DED29224E}">
      <dsp:nvSpPr>
        <dsp:cNvPr id="0" name=""/>
        <dsp:cNvSpPr/>
      </dsp:nvSpPr>
      <dsp:spPr>
        <a:xfrm>
          <a:off x="0" y="2666034"/>
          <a:ext cx="2476500" cy="875051"/>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6129" tIns="113792" rIns="176129" bIns="113792"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W Cen MT"/>
            </a:rPr>
            <a:t> Accurate Object Tracking and Future Predictions:</a:t>
          </a:r>
        </a:p>
      </dsp:txBody>
      <dsp:txXfrm>
        <a:off x="0" y="2666034"/>
        <a:ext cx="2476500" cy="875051"/>
      </dsp:txXfrm>
    </dsp:sp>
    <dsp:sp modelId="{BE72A7C5-C858-44C1-B9B0-D60242B3ACF4}">
      <dsp:nvSpPr>
        <dsp:cNvPr id="0" name=""/>
        <dsp:cNvSpPr/>
      </dsp:nvSpPr>
      <dsp:spPr>
        <a:xfrm>
          <a:off x="2476499" y="2666034"/>
          <a:ext cx="7429500" cy="875051"/>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0705" tIns="152400" rIns="150705" bIns="152400" numCol="1" spcCol="1270" anchor="ctr" anchorCtr="0">
          <a:noAutofit/>
        </a:bodyPr>
        <a:lstStyle/>
        <a:p>
          <a:pPr marL="0" lvl="0" indent="0" algn="l" defTabSz="533400">
            <a:lnSpc>
              <a:spcPct val="90000"/>
            </a:lnSpc>
            <a:spcBef>
              <a:spcPct val="0"/>
            </a:spcBef>
            <a:spcAft>
              <a:spcPct val="35000"/>
            </a:spcAft>
            <a:buNone/>
          </a:pPr>
          <a:r>
            <a:rPr lang="en-US" sz="1200" kern="1200">
              <a:latin typeface="TW Cen MT"/>
            </a:rPr>
            <a:t>Utilize the fused detections, filtered through the Kalman filter, for robust object tracking.</a:t>
          </a:r>
          <a:endParaRPr lang="en-US" sz="1200" kern="1200"/>
        </a:p>
        <a:p>
          <a:pPr marL="0" lvl="0" indent="0" algn="l" defTabSz="533400">
            <a:lnSpc>
              <a:spcPct val="90000"/>
            </a:lnSpc>
            <a:spcBef>
              <a:spcPct val="0"/>
            </a:spcBef>
            <a:spcAft>
              <a:spcPct val="35000"/>
            </a:spcAft>
            <a:buNone/>
          </a:pPr>
          <a:r>
            <a:rPr lang="en-US" sz="1200" kern="1200">
              <a:latin typeface="TW Cen MT"/>
            </a:rPr>
            <a:t>The Kalman-filtered detections provide more accurate trajectory estimates, reducing false positives and improving overall tracking quality</a:t>
          </a:r>
        </a:p>
      </dsp:txBody>
      <dsp:txXfrm>
        <a:off x="2476499" y="2666034"/>
        <a:ext cx="7429500" cy="875051"/>
      </dsp:txXfrm>
    </dsp:sp>
    <dsp:sp modelId="{59BD8786-A555-4895-9B54-DD49FEA6FA16}">
      <dsp:nvSpPr>
        <dsp:cNvPr id="0" name=""/>
        <dsp:cNvSpPr/>
      </dsp:nvSpPr>
      <dsp:spPr>
        <a:xfrm rot="10800000">
          <a:off x="0" y="1333330"/>
          <a:ext cx="2476500" cy="1345829"/>
        </a:xfrm>
        <a:prstGeom prst="upArrowCallout">
          <a:avLst>
            <a:gd name="adj1" fmla="val 5000"/>
            <a:gd name="adj2" fmla="val 10000"/>
            <a:gd name="adj3" fmla="val 15000"/>
            <a:gd name="adj4" fmla="val 64977"/>
          </a:avLst>
        </a:prstGeom>
        <a:gradFill rotWithShape="0">
          <a:gsLst>
            <a:gs pos="0">
              <a:schemeClr val="accent2">
                <a:hueOff val="2394041"/>
                <a:satOff val="-7276"/>
                <a:lumOff val="-98"/>
                <a:alphaOff val="0"/>
                <a:tint val="94000"/>
                <a:satMod val="105000"/>
                <a:lumMod val="102000"/>
              </a:schemeClr>
            </a:gs>
            <a:gs pos="100000">
              <a:schemeClr val="accent2">
                <a:hueOff val="2394041"/>
                <a:satOff val="-7276"/>
                <a:lumOff val="-98"/>
                <a:alphaOff val="0"/>
                <a:shade val="74000"/>
                <a:satMod val="128000"/>
                <a:lumMod val="100000"/>
              </a:schemeClr>
            </a:gs>
          </a:gsLst>
          <a:lin ang="5400000" scaled="0"/>
        </a:gradFill>
        <a:ln w="9525" cap="flat" cmpd="sng" algn="ctr">
          <a:solidFill>
            <a:schemeClr val="accent2">
              <a:hueOff val="2394041"/>
              <a:satOff val="-7276"/>
              <a:lumOff val="-98"/>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6129" tIns="113792" rIns="176129" bIns="113792" numCol="1" spcCol="1270" anchor="ctr" anchorCtr="0">
          <a:noAutofit/>
        </a:bodyPr>
        <a:lstStyle/>
        <a:p>
          <a:pPr marL="0" lvl="0" indent="0" algn="ctr" defTabSz="711200">
            <a:lnSpc>
              <a:spcPct val="90000"/>
            </a:lnSpc>
            <a:spcBef>
              <a:spcPct val="0"/>
            </a:spcBef>
            <a:spcAft>
              <a:spcPct val="35000"/>
            </a:spcAft>
            <a:buNone/>
          </a:pPr>
          <a:r>
            <a:rPr lang="en-US" sz="1600" kern="1200">
              <a:latin typeface="TW Cen MT"/>
            </a:rPr>
            <a:t>Fusion and Enhanced Object Detection:</a:t>
          </a:r>
        </a:p>
      </dsp:txBody>
      <dsp:txXfrm rot="-10800000">
        <a:off x="0" y="1333330"/>
        <a:ext cx="2476500" cy="874789"/>
      </dsp:txXfrm>
    </dsp:sp>
    <dsp:sp modelId="{278E4378-4784-4968-971D-D2C76D375C17}">
      <dsp:nvSpPr>
        <dsp:cNvPr id="0" name=""/>
        <dsp:cNvSpPr/>
      </dsp:nvSpPr>
      <dsp:spPr>
        <a:xfrm>
          <a:off x="2476499" y="1333330"/>
          <a:ext cx="7429500" cy="874789"/>
        </a:xfrm>
        <a:prstGeom prst="rect">
          <a:avLst/>
        </a:prstGeom>
        <a:solidFill>
          <a:schemeClr val="accent2">
            <a:tint val="40000"/>
            <a:alpha val="90000"/>
            <a:hueOff val="2070958"/>
            <a:satOff val="-7331"/>
            <a:lumOff val="-319"/>
            <a:alphaOff val="0"/>
          </a:schemeClr>
        </a:solidFill>
        <a:ln w="9525" cap="flat" cmpd="sng" algn="ctr">
          <a:solidFill>
            <a:schemeClr val="accent2">
              <a:tint val="40000"/>
              <a:alpha val="90000"/>
              <a:hueOff val="2070958"/>
              <a:satOff val="-7331"/>
              <a:lumOff val="-319"/>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0705" tIns="152400" rIns="150705" bIns="152400" numCol="1" spcCol="1270" anchor="ctr" anchorCtr="0">
          <a:noAutofit/>
        </a:bodyPr>
        <a:lstStyle/>
        <a:p>
          <a:pPr marL="0" lvl="0" indent="0" algn="l" defTabSz="533400">
            <a:lnSpc>
              <a:spcPct val="90000"/>
            </a:lnSpc>
            <a:spcBef>
              <a:spcPct val="0"/>
            </a:spcBef>
            <a:spcAft>
              <a:spcPct val="35000"/>
            </a:spcAft>
            <a:buNone/>
          </a:pPr>
          <a:r>
            <a:rPr lang="en-US" sz="1200" kern="1200">
              <a:latin typeface="TW Cen MT"/>
            </a:rPr>
            <a:t>Fuse the bounding box detections from YOLO and R-CNN, including their confidence scores.</a:t>
          </a:r>
        </a:p>
        <a:p>
          <a:pPr marL="0" lvl="0" indent="0" algn="l" defTabSz="533400">
            <a:lnSpc>
              <a:spcPct val="90000"/>
            </a:lnSpc>
            <a:spcBef>
              <a:spcPct val="0"/>
            </a:spcBef>
            <a:spcAft>
              <a:spcPct val="35000"/>
            </a:spcAft>
            <a:buNone/>
          </a:pPr>
          <a:r>
            <a:rPr lang="en-US" sz="1200" kern="1200">
              <a:latin typeface="TW Cen MT"/>
            </a:rPr>
            <a:t>Assign weights to the detections based on the confidence scores, reflecting the reliability of each model.</a:t>
          </a:r>
        </a:p>
      </dsp:txBody>
      <dsp:txXfrm>
        <a:off x="2476499" y="1333330"/>
        <a:ext cx="7429500" cy="874789"/>
      </dsp:txXfrm>
    </dsp:sp>
    <dsp:sp modelId="{E818F3CD-6899-47C3-9B1B-2F6B98C7B9C6}">
      <dsp:nvSpPr>
        <dsp:cNvPr id="0" name=""/>
        <dsp:cNvSpPr/>
      </dsp:nvSpPr>
      <dsp:spPr>
        <a:xfrm rot="10800000">
          <a:off x="0" y="626"/>
          <a:ext cx="2476500" cy="1345829"/>
        </a:xfrm>
        <a:prstGeom prst="upArrowCallout">
          <a:avLst>
            <a:gd name="adj1" fmla="val 5000"/>
            <a:gd name="adj2" fmla="val 10000"/>
            <a:gd name="adj3" fmla="val 15000"/>
            <a:gd name="adj4" fmla="val 64977"/>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w="9525" cap="flat" cmpd="sng" algn="ctr">
          <a:solidFill>
            <a:schemeClr val="accent2">
              <a:hueOff val="4788082"/>
              <a:satOff val="-14551"/>
              <a:lumOff val="-196"/>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6129" tIns="113792" rIns="176129" bIns="113792" numCol="1" spcCol="1270" anchor="ctr" anchorCtr="0">
          <a:noAutofit/>
        </a:bodyPr>
        <a:lstStyle/>
        <a:p>
          <a:pPr marL="0" lvl="0" indent="0" algn="ctr" defTabSz="711200">
            <a:lnSpc>
              <a:spcPct val="90000"/>
            </a:lnSpc>
            <a:spcBef>
              <a:spcPct val="0"/>
            </a:spcBef>
            <a:spcAft>
              <a:spcPct val="35000"/>
            </a:spcAft>
            <a:buNone/>
          </a:pPr>
          <a:r>
            <a:rPr lang="en-US" sz="1600" kern="1200">
              <a:latin typeface="TW Cen MT"/>
            </a:rPr>
            <a:t>Kalman Filter Integration for Fusion:</a:t>
          </a:r>
        </a:p>
      </dsp:txBody>
      <dsp:txXfrm rot="-10800000">
        <a:off x="0" y="626"/>
        <a:ext cx="2476500" cy="874789"/>
      </dsp:txXfrm>
    </dsp:sp>
    <dsp:sp modelId="{40110186-69EC-4561-BC74-804D75515FD0}">
      <dsp:nvSpPr>
        <dsp:cNvPr id="0" name=""/>
        <dsp:cNvSpPr/>
      </dsp:nvSpPr>
      <dsp:spPr>
        <a:xfrm>
          <a:off x="2476499" y="626"/>
          <a:ext cx="7429500" cy="874789"/>
        </a:xfrm>
        <a:prstGeom prst="rect">
          <a:avLst/>
        </a:prstGeom>
        <a:solidFill>
          <a:schemeClr val="accent2">
            <a:tint val="40000"/>
            <a:alpha val="90000"/>
            <a:hueOff val="4141915"/>
            <a:satOff val="-14661"/>
            <a:lumOff val="-638"/>
            <a:alphaOff val="0"/>
          </a:schemeClr>
        </a:solidFill>
        <a:ln w="9525" cap="flat" cmpd="sng" algn="ctr">
          <a:solidFill>
            <a:schemeClr val="accent2">
              <a:tint val="40000"/>
              <a:alpha val="90000"/>
              <a:hueOff val="4141915"/>
              <a:satOff val="-14661"/>
              <a:lumOff val="-638"/>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0705" tIns="152400" rIns="150705" bIns="152400" numCol="1" spcCol="1270" anchor="ctr" anchorCtr="0">
          <a:noAutofit/>
        </a:bodyPr>
        <a:lstStyle/>
        <a:p>
          <a:pPr marL="0" lvl="0" indent="0" algn="l" defTabSz="533400">
            <a:lnSpc>
              <a:spcPct val="90000"/>
            </a:lnSpc>
            <a:spcBef>
              <a:spcPct val="0"/>
            </a:spcBef>
            <a:spcAft>
              <a:spcPct val="35000"/>
            </a:spcAft>
            <a:buNone/>
          </a:pPr>
          <a:r>
            <a:rPr lang="en-US" sz="1200" kern="1200">
              <a:latin typeface="TW Cen MT"/>
            </a:rPr>
            <a:t>Integrate a Kalman filter into the fusion process to enhance accuracy and smooth object trajectories.</a:t>
          </a:r>
        </a:p>
        <a:p>
          <a:pPr marL="0" lvl="0" indent="0" algn="l" defTabSz="533400" rtl="0">
            <a:lnSpc>
              <a:spcPct val="90000"/>
            </a:lnSpc>
            <a:spcBef>
              <a:spcPct val="0"/>
            </a:spcBef>
            <a:spcAft>
              <a:spcPct val="35000"/>
            </a:spcAft>
            <a:buNone/>
          </a:pPr>
          <a:r>
            <a:rPr lang="en-US" sz="1200" kern="1200">
              <a:latin typeface="TW Cen MT"/>
            </a:rPr>
            <a:t>The Kalman filter operates in two key steps: prediction and correction</a:t>
          </a:r>
          <a:r>
            <a:rPr lang="en-US" sz="1200" b="1" kern="1200">
              <a:latin typeface="TW Cen MT"/>
            </a:rPr>
            <a:t>. </a:t>
          </a:r>
        </a:p>
      </dsp:txBody>
      <dsp:txXfrm>
        <a:off x="2476499" y="626"/>
        <a:ext cx="7429500" cy="874789"/>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E7E3C-DA93-4FE6-BEF4-BA2D0276117D}" type="datetimeFigureOut">
              <a:rPr lang="en-IN" smtClean="0"/>
              <a:t>30-08-2023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9D20F8-55A1-429C-87E8-BFF1BAACE672}" type="slidenum">
              <a:rPr lang="en-IN" smtClean="0"/>
              <a:t>‹#›</a:t>
            </a:fld>
            <a:endParaRPr lang="en-IN"/>
          </a:p>
        </p:txBody>
      </p:sp>
    </p:spTree>
    <p:extLst>
      <p:ext uri="{BB962C8B-B14F-4D97-AF65-F5344CB8AC3E}">
        <p14:creationId xmlns:p14="http://schemas.microsoft.com/office/powerpoint/2010/main" val="931855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69D20F8-55A1-429C-87E8-BFF1BAACE672}" type="slidenum">
              <a:rPr lang="en-IN" smtClean="0"/>
              <a:t>28</a:t>
            </a:fld>
            <a:endParaRPr lang="en-IN"/>
          </a:p>
        </p:txBody>
      </p:sp>
    </p:spTree>
    <p:extLst>
      <p:ext uri="{BB962C8B-B14F-4D97-AF65-F5344CB8AC3E}">
        <p14:creationId xmlns:p14="http://schemas.microsoft.com/office/powerpoint/2010/main" val="2114390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D294167E-C161-4048-83EC-085353980A47}" type="datetime1">
              <a:rPr lang="en-US" smtClean="0"/>
              <a:t>8/30/2023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9AECAB-AB2B-48AE-A990-D5A70DC21EF1}" type="datetime1">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8BCC40-1761-4D3A-92F1-9F19D4D5DDBB}" type="datetime1">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E1785-B9BB-445F-8A7C-F68568137E4B}" type="datetime1">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5E1D1-EEEB-4894-B82C-ADCFC9103C99}" type="datetime1">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F47D7C8-6A13-4D82-96BD-EE1D6AEC0C04}" type="datetime1">
              <a:rPr lang="en-US" smtClean="0"/>
              <a:t>8/30/2023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BE9E62-5C59-430F-B703-B5A73F407614}" type="datetime1">
              <a:rPr lang="en-US" smtClean="0"/>
              <a:t>8/30/2023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F8FBE5-2FD8-47D3-8CE5-E3B4F1AD0FA3}" type="datetime1">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C12225-47C0-4FAB-8A4E-88520F62F28C}" type="datetime1">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746B3D-A473-42C8-9CA3-D99CC4759422}" type="datetime1">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451142-B32E-443F-943C-FAD289B4BCA0}" type="datetime1">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8617AC-A73A-46C1-95DA-00BF51C51766}" type="datetime1">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21E8A3-BFC9-443E-B491-2F79E8B6BDE6}" type="datetime1">
              <a:rPr lang="en-US" smtClean="0"/>
              <a:t>8/30/2023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2759C5-17B4-4352-8CEC-09939D4E8C9B}" type="datetime1">
              <a:rPr lang="en-US" smtClean="0"/>
              <a:t>8/30/2023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7386E3-07FB-4A89-B952-D97F426AF35B}" type="datetime1">
              <a:rPr lang="en-US" smtClean="0"/>
              <a:t>8/30/2023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B94059-8E9B-4C96-8073-B4C7D2B7984F}" type="datetime1">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923EAD-3615-4A04-98F9-040A3CF07DA5}" type="datetime1">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3F60CEC-56FB-489D-9E1A-81E54C1F89E4}" type="datetime1">
              <a:rPr lang="en-US" smtClean="0"/>
              <a:t>8/30/2023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jonathan-hui.medium.com/object-detection-speed-and-accuracy-comparison-faster-r-cnn-r-fcn-ssd-and-yolo-5425656ae359" TargetMode="External"/><Relationship Id="rId3" Type="http://schemas.openxmlformats.org/officeDocument/2006/relationships/hyperlink" Target="https://github.com/MINED30/Face_Mask_Detection_YOLO" TargetMode="External"/><Relationship Id="rId7" Type="http://schemas.openxmlformats.org/officeDocument/2006/relationships/hyperlink" Target="https://www.semanticscholar.org/paper/Comparison-of-CNN-and-YOLO-for-Object-Detection-Lee-Kim/22060a770c18be320e193da7a7806d83c8ea3336" TargetMode="External"/><Relationship Id="rId12" Type="http://schemas.openxmlformats.org/officeDocument/2006/relationships/hyperlink" Target="https://www.mathworks.com/help/vision/ug/using-kalman-filter-for-object-tracking.html" TargetMode="External"/><Relationship Id="rId2" Type="http://schemas.openxmlformats.org/officeDocument/2006/relationships/hyperlink" Target="https://www.stereolabs.com/blog/nvidia-jetson-l4t-and-jetpack-support/" TargetMode="External"/><Relationship Id="rId1" Type="http://schemas.openxmlformats.org/officeDocument/2006/relationships/slideLayout" Target="../slideLayouts/slideLayout2.xml"/><Relationship Id="rId6" Type="http://schemas.openxmlformats.org/officeDocument/2006/relationships/hyperlink" Target="https://analyticsindiamag.com/r-cnn-vs-fast-r-cnn-vs-faster-r-cnn-a-comparative-guide/" TargetMode="External"/><Relationship Id="rId11" Type="http://schemas.openxmlformats.org/officeDocument/2006/relationships/hyperlink" Target="http://www.utias.utoronto.ca/wp-content/uploads/2019/07/71-Fusion-Object-Detection-with-convolutional-neural-network.pdf" TargetMode="External"/><Relationship Id="rId5" Type="http://schemas.openxmlformats.org/officeDocument/2006/relationships/hyperlink" Target="https://www.geeksforgeeks.org/r-cnn-vs-fast-r-cnn-vs-faster-r-cnn-ml/" TargetMode="External"/><Relationship Id="rId10" Type="http://schemas.openxmlformats.org/officeDocument/2006/relationships/hyperlink" Target="https://www.stereolabs.com/docs/depth-sensing/depth-settings/" TargetMode="External"/><Relationship Id="rId4" Type="http://schemas.openxmlformats.org/officeDocument/2006/relationships/hyperlink" Target="https://pjreddie.com/darknet/yolo/" TargetMode="External"/><Relationship Id="rId9" Type="http://schemas.openxmlformats.org/officeDocument/2006/relationships/hyperlink" Target="https://www.researchgate.net/publication/339685696_A_survey_Comparison_between_Convolutional_Neural_Network_and_YOLO_in_image_identificati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stereolabs.com/blog/nvidia-jetson-l4t-and-jetpack-suppor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grpSp>
        <p:nvGrpSpPr>
          <p:cNvPr id="14" name="Group 13">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5" name="Group 14">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txBody>
              <a:bodyPr/>
              <a:lstStyle/>
              <a:p>
                <a:endParaRPr lang="en-US"/>
              </a:p>
            </p:txBody>
          </p:sp>
          <p:sp>
            <p:nvSpPr>
              <p:cNvPr id="2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0"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1"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2"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3"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4"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5"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6"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7"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8"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9"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0"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1"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2"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3"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txBody>
              <a:bodyPr/>
              <a:lstStyle/>
              <a:p>
                <a:endParaRPr lang="en-US"/>
              </a:p>
            </p:txBody>
          </p:sp>
          <p:sp>
            <p:nvSpPr>
              <p:cNvPr id="44"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5"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6"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7"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8"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9"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50"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51"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52"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53"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grpSp>
        <p:grpSp>
          <p:nvGrpSpPr>
            <p:cNvPr id="16" name="Group 15">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txBody>
              <a:bodyPr/>
              <a:lstStyle/>
              <a:p>
                <a:endParaRPr lang="en-US"/>
              </a:p>
            </p:txBody>
          </p:sp>
        </p:grpSp>
      </p:grpSp>
      <p:pic>
        <p:nvPicPr>
          <p:cNvPr id="55"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useBgFill="1">
        <p:nvSpPr>
          <p:cNvPr id="57" name="Rectangle 56">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p:nvSpPr>
          <p:cNvPr id="2" name="Title 1">
            <a:extLst>
              <a:ext uri="{FF2B5EF4-FFF2-40B4-BE49-F238E27FC236}">
                <a16:creationId xmlns:a16="http://schemas.microsoft.com/office/drawing/2014/main" id="{89DBABE3-72A8-2214-4613-787E9617D586}"/>
              </a:ext>
            </a:extLst>
          </p:cNvPr>
          <p:cNvSpPr>
            <a:spLocks noGrp="1"/>
          </p:cNvSpPr>
          <p:nvPr>
            <p:ph type="ctrTitle"/>
          </p:nvPr>
        </p:nvSpPr>
        <p:spPr>
          <a:xfrm>
            <a:off x="3092832" y="1015261"/>
            <a:ext cx="7600596" cy="1976954"/>
          </a:xfrm>
        </p:spPr>
        <p:txBody>
          <a:bodyPr vert="horz" lIns="91440" tIns="45720" rIns="91440" bIns="45720" rtlCol="0" anchor="ctr">
            <a:normAutofit fontScale="90000"/>
          </a:bodyPr>
          <a:lstStyle/>
          <a:p>
            <a:pPr algn="ctr" defTabSz="987552"/>
            <a:r>
              <a:rPr lang="en-US" sz="4752" kern="1200" cap="all" baseline="0">
                <a:solidFill>
                  <a:schemeClr val="tx1"/>
                </a:solidFill>
                <a:latin typeface="+mj-lt"/>
                <a:ea typeface="+mj-ea"/>
                <a:cs typeface="+mj-cs"/>
              </a:rPr>
              <a:t>Multi-camera object detection using yolo</a:t>
            </a:r>
            <a:r>
              <a:rPr lang="en-US" sz="4752" kern="1200" cap="none" baseline="0">
                <a:solidFill>
                  <a:schemeClr val="tx1"/>
                </a:solidFill>
                <a:latin typeface="+mj-lt"/>
                <a:ea typeface="+mj-ea"/>
                <a:cs typeface="+mj-cs"/>
              </a:rPr>
              <a:t>v</a:t>
            </a:r>
            <a:r>
              <a:rPr lang="en-US" sz="4752" kern="1200" cap="all" baseline="0">
                <a:solidFill>
                  <a:schemeClr val="tx1"/>
                </a:solidFill>
                <a:latin typeface="+mj-lt"/>
                <a:ea typeface="+mj-ea"/>
                <a:cs typeface="+mj-cs"/>
              </a:rPr>
              <a:t>3 on Nvidia jetson tx2</a:t>
            </a:r>
            <a:endParaRPr lang="en-US" sz="4400"/>
          </a:p>
        </p:txBody>
      </p:sp>
      <p:pic>
        <p:nvPicPr>
          <p:cNvPr id="4" name="Picture 3" descr="A black text on a white background&#10;&#10;Description automatically generated">
            <a:extLst>
              <a:ext uri="{FF2B5EF4-FFF2-40B4-BE49-F238E27FC236}">
                <a16:creationId xmlns:a16="http://schemas.microsoft.com/office/drawing/2014/main" id="{CEFE5E8E-B695-FA58-75BC-25441AE26984}"/>
              </a:ext>
            </a:extLst>
          </p:cNvPr>
          <p:cNvPicPr>
            <a:picLocks noChangeAspect="1"/>
          </p:cNvPicPr>
          <p:nvPr/>
        </p:nvPicPr>
        <p:blipFill>
          <a:blip r:embed="rId4"/>
          <a:stretch>
            <a:fillRect/>
          </a:stretch>
        </p:blipFill>
        <p:spPr>
          <a:xfrm>
            <a:off x="965200" y="1219889"/>
            <a:ext cx="1567698" cy="156769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TextBox 4">
            <a:extLst>
              <a:ext uri="{FF2B5EF4-FFF2-40B4-BE49-F238E27FC236}">
                <a16:creationId xmlns:a16="http://schemas.microsoft.com/office/drawing/2014/main" id="{E92B3F42-56C7-AAF9-73CF-2B34762B35C8}"/>
              </a:ext>
            </a:extLst>
          </p:cNvPr>
          <p:cNvSpPr txBox="1"/>
          <p:nvPr/>
        </p:nvSpPr>
        <p:spPr>
          <a:xfrm>
            <a:off x="5793086" y="3254345"/>
            <a:ext cx="5073147" cy="834074"/>
          </a:xfrm>
          <a:prstGeom prst="rect">
            <a:avLst/>
          </a:prstGeom>
          <a:noFill/>
        </p:spPr>
        <p:txBody>
          <a:bodyPr wrap="square" rtlCol="0">
            <a:spAutoFit/>
          </a:bodyPr>
          <a:lstStyle/>
          <a:p>
            <a:pPr algn="ctr" defTabSz="493776">
              <a:spcAft>
                <a:spcPts val="600"/>
              </a:spcAft>
            </a:pPr>
            <a:r>
              <a:rPr lang="en-US" sz="2160" kern="1200">
                <a:solidFill>
                  <a:schemeClr val="tx1"/>
                </a:solidFill>
                <a:latin typeface="+mn-lt"/>
                <a:ea typeface="+mn-ea"/>
                <a:cs typeface="+mn-cs"/>
              </a:rPr>
              <a:t>Project – SS23</a:t>
            </a:r>
          </a:p>
          <a:p>
            <a:pPr algn="ctr" defTabSz="493776">
              <a:spcAft>
                <a:spcPts val="600"/>
              </a:spcAft>
            </a:pPr>
            <a:r>
              <a:rPr lang="en-US" sz="2160" kern="1200">
                <a:solidFill>
                  <a:schemeClr val="tx1"/>
                </a:solidFill>
                <a:latin typeface="+mn-lt"/>
                <a:ea typeface="+mn-ea"/>
                <a:cs typeface="+mn-cs"/>
              </a:rPr>
              <a:t>Under the Guidance of Prof. Dr. Schumann</a:t>
            </a:r>
            <a:endParaRPr lang="en-US" sz="2000"/>
          </a:p>
        </p:txBody>
      </p:sp>
      <p:sp>
        <p:nvSpPr>
          <p:cNvPr id="3" name="TextBox 2">
            <a:extLst>
              <a:ext uri="{FF2B5EF4-FFF2-40B4-BE49-F238E27FC236}">
                <a16:creationId xmlns:a16="http://schemas.microsoft.com/office/drawing/2014/main" id="{C9B969FA-E409-D2FF-1C0D-8C1AD323C7FD}"/>
              </a:ext>
            </a:extLst>
          </p:cNvPr>
          <p:cNvSpPr txBox="1"/>
          <p:nvPr/>
        </p:nvSpPr>
        <p:spPr>
          <a:xfrm>
            <a:off x="1622884" y="3254346"/>
            <a:ext cx="4170202" cy="2182842"/>
          </a:xfrm>
          <a:prstGeom prst="rect">
            <a:avLst/>
          </a:prstGeom>
          <a:noFill/>
        </p:spPr>
        <p:txBody>
          <a:bodyPr wrap="square" rtlCol="0">
            <a:spAutoFit/>
          </a:bodyPr>
          <a:lstStyle/>
          <a:p>
            <a:pPr defTabSz="493776">
              <a:spcAft>
                <a:spcPts val="600"/>
              </a:spcAft>
            </a:pPr>
            <a:r>
              <a:rPr lang="en-US" sz="1512" kern="1200">
                <a:solidFill>
                  <a:schemeClr val="tx1"/>
                </a:solidFill>
                <a:latin typeface="+mn-lt"/>
                <a:ea typeface="+mn-ea"/>
                <a:cs typeface="+mn-cs"/>
              </a:rPr>
              <a:t>Team Members</a:t>
            </a:r>
          </a:p>
          <a:p>
            <a:pPr defTabSz="493776">
              <a:spcAft>
                <a:spcPts val="600"/>
              </a:spcAft>
            </a:pPr>
            <a:endParaRPr lang="en-US" sz="1512" kern="1200">
              <a:solidFill>
                <a:schemeClr val="tx1"/>
              </a:solidFill>
              <a:latin typeface="+mn-lt"/>
              <a:ea typeface="+mn-ea"/>
              <a:cs typeface="+mn-cs"/>
            </a:endParaRPr>
          </a:p>
          <a:p>
            <a:pPr defTabSz="493776">
              <a:spcAft>
                <a:spcPts val="600"/>
              </a:spcAft>
            </a:pPr>
            <a:r>
              <a:rPr lang="en-US" sz="1512" kern="1200">
                <a:solidFill>
                  <a:schemeClr val="tx1"/>
                </a:solidFill>
                <a:latin typeface="+mn-lt"/>
                <a:ea typeface="+mn-ea"/>
                <a:cs typeface="+mn-cs"/>
              </a:rPr>
              <a:t>Girish Tabaraddi			1119236</a:t>
            </a:r>
          </a:p>
          <a:p>
            <a:pPr defTabSz="493776">
              <a:spcAft>
                <a:spcPts val="600"/>
              </a:spcAft>
            </a:pPr>
            <a:r>
              <a:rPr lang="en-US" sz="1512" kern="1200">
                <a:solidFill>
                  <a:schemeClr val="tx1"/>
                </a:solidFill>
                <a:latin typeface="+mn-lt"/>
                <a:ea typeface="+mn-ea"/>
                <a:cs typeface="+mn-cs"/>
              </a:rPr>
              <a:t>Drashti Shah				1119295</a:t>
            </a:r>
          </a:p>
          <a:p>
            <a:pPr defTabSz="493776">
              <a:spcAft>
                <a:spcPts val="600"/>
              </a:spcAft>
            </a:pPr>
            <a:r>
              <a:rPr lang="en-US" sz="1512" kern="1200" err="1">
                <a:solidFill>
                  <a:schemeClr val="tx1"/>
                </a:solidFill>
                <a:latin typeface="+mn-lt"/>
                <a:ea typeface="+mn-ea"/>
                <a:cs typeface="+mn-cs"/>
              </a:rPr>
              <a:t>Madeshwar</a:t>
            </a:r>
            <a:r>
              <a:rPr lang="en-US" sz="1512" kern="1200">
                <a:solidFill>
                  <a:schemeClr val="tx1"/>
                </a:solidFill>
                <a:latin typeface="+mn-lt"/>
                <a:ea typeface="+mn-ea"/>
                <a:cs typeface="+mn-cs"/>
              </a:rPr>
              <a:t> Ganapathy		1120093</a:t>
            </a:r>
          </a:p>
          <a:p>
            <a:pPr defTabSz="493776">
              <a:spcAft>
                <a:spcPts val="600"/>
              </a:spcAft>
            </a:pPr>
            <a:r>
              <a:rPr lang="en-US" sz="1512" kern="1200">
                <a:solidFill>
                  <a:schemeClr val="tx1"/>
                </a:solidFill>
                <a:latin typeface="+mn-lt"/>
                <a:ea typeface="+mn-ea"/>
                <a:cs typeface="+mn-cs"/>
              </a:rPr>
              <a:t>Trusha </a:t>
            </a:r>
            <a:r>
              <a:rPr lang="en-US" sz="1512" kern="1200" err="1">
                <a:solidFill>
                  <a:schemeClr val="tx1"/>
                </a:solidFill>
                <a:latin typeface="+mn-lt"/>
                <a:ea typeface="+mn-ea"/>
                <a:cs typeface="+mn-cs"/>
              </a:rPr>
              <a:t>Tagade</a:t>
            </a:r>
            <a:r>
              <a:rPr lang="en-US" sz="1512" kern="1200">
                <a:solidFill>
                  <a:schemeClr val="tx1"/>
                </a:solidFill>
                <a:latin typeface="+mn-lt"/>
                <a:ea typeface="+mn-ea"/>
                <a:cs typeface="+mn-cs"/>
              </a:rPr>
              <a:t>			1120564</a:t>
            </a:r>
          </a:p>
          <a:p>
            <a:pPr defTabSz="493776">
              <a:spcAft>
                <a:spcPts val="600"/>
              </a:spcAft>
            </a:pPr>
            <a:r>
              <a:rPr lang="en-US" sz="1512" kern="1200">
                <a:solidFill>
                  <a:schemeClr val="tx1"/>
                </a:solidFill>
                <a:latin typeface="+mn-lt"/>
                <a:ea typeface="+mn-ea"/>
                <a:cs typeface="+mn-cs"/>
              </a:rPr>
              <a:t>Yogita </a:t>
            </a:r>
            <a:r>
              <a:rPr lang="en-US" sz="1512" kern="1200" err="1">
                <a:solidFill>
                  <a:schemeClr val="tx1"/>
                </a:solidFill>
                <a:latin typeface="+mn-lt"/>
                <a:ea typeface="+mn-ea"/>
                <a:cs typeface="+mn-cs"/>
              </a:rPr>
              <a:t>Labde</a:t>
            </a:r>
            <a:r>
              <a:rPr lang="en-US" sz="1512" kern="1200">
                <a:solidFill>
                  <a:schemeClr val="tx1"/>
                </a:solidFill>
                <a:latin typeface="+mn-lt"/>
                <a:ea typeface="+mn-ea"/>
                <a:cs typeface="+mn-cs"/>
              </a:rPr>
              <a:t>			1119264</a:t>
            </a:r>
            <a:endParaRPr lang="en-US" sz="1400"/>
          </a:p>
        </p:txBody>
      </p:sp>
    </p:spTree>
    <p:extLst>
      <p:ext uri="{BB962C8B-B14F-4D97-AF65-F5344CB8AC3E}">
        <p14:creationId xmlns:p14="http://schemas.microsoft.com/office/powerpoint/2010/main" val="2778287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0E45-AA97-BF98-CD45-16334D521A87}"/>
              </a:ext>
            </a:extLst>
          </p:cNvPr>
          <p:cNvSpPr>
            <a:spLocks noGrp="1"/>
          </p:cNvSpPr>
          <p:nvPr>
            <p:ph type="title"/>
          </p:nvPr>
        </p:nvSpPr>
        <p:spPr>
          <a:xfrm>
            <a:off x="1143001" y="418493"/>
            <a:ext cx="9905998" cy="753082"/>
          </a:xfrm>
        </p:spPr>
        <p:txBody>
          <a:bodyPr/>
          <a:lstStyle/>
          <a:p>
            <a:r>
              <a:rPr lang="en-US"/>
              <a:t>ZED Camera Features</a:t>
            </a:r>
          </a:p>
        </p:txBody>
      </p:sp>
      <p:sp>
        <p:nvSpPr>
          <p:cNvPr id="3" name="Content Placeholder 2">
            <a:extLst>
              <a:ext uri="{FF2B5EF4-FFF2-40B4-BE49-F238E27FC236}">
                <a16:creationId xmlns:a16="http://schemas.microsoft.com/office/drawing/2014/main" id="{82967ED8-4BA1-5E47-ABBC-EAC22887BED3}"/>
              </a:ext>
            </a:extLst>
          </p:cNvPr>
          <p:cNvSpPr>
            <a:spLocks noGrp="1"/>
          </p:cNvSpPr>
          <p:nvPr>
            <p:ph idx="1"/>
          </p:nvPr>
        </p:nvSpPr>
        <p:spPr>
          <a:xfrm>
            <a:off x="1141413" y="1095375"/>
            <a:ext cx="9905999" cy="5067300"/>
          </a:xfrm>
        </p:spPr>
        <p:txBody>
          <a:bodyPr>
            <a:normAutofit fontScale="40000" lnSpcReduction="20000"/>
          </a:bodyPr>
          <a:lstStyle/>
          <a:p>
            <a:pPr algn="l"/>
            <a:endParaRPr lang="en-US" sz="1800" b="0" i="0" u="none" strike="noStrike" baseline="0">
              <a:solidFill>
                <a:srgbClr val="000000"/>
              </a:solidFill>
              <a:latin typeface="Symbol" panose="05050102010706020507" pitchFamily="18" charset="2"/>
            </a:endParaRPr>
          </a:p>
          <a:p>
            <a:r>
              <a:rPr lang="en-US" sz="5000" b="0" i="0" u="none" strike="noStrike" baseline="0"/>
              <a:t>USB Bandwidth: The ZED in 1080p30 mode generates around 250MB/s of image data. USB 3.0 maximum bandwidth is around 400MB/s, so the number of cameras, resolutions and framerates you can use on a single machine will be limited by the USB 3.0 controller on the motherboard. When bandwidth limit is exceeded, corrupted frames (green or purple frames, tearing) can appear. </a:t>
            </a:r>
          </a:p>
          <a:p>
            <a:r>
              <a:rPr lang="en-US" sz="5000" b="0" i="0" u="none" strike="noStrike" baseline="0"/>
              <a:t>Using single USB 3.0 controller, here are configurations that we tested: </a:t>
            </a:r>
          </a:p>
          <a:p>
            <a:r>
              <a:rPr lang="en-US" sz="5000" b="0" i="0" u="none" strike="noStrike" baseline="0"/>
              <a:t>2 ZEDs in HD1080 @ 15fps and HD720 @ 30fps </a:t>
            </a:r>
          </a:p>
          <a:p>
            <a:r>
              <a:rPr lang="en-US" sz="5000" b="0" i="0" u="none" strike="noStrike" baseline="0"/>
              <a:t>3 ZEDs in HD720 @ 15fps </a:t>
            </a:r>
          </a:p>
          <a:p>
            <a:r>
              <a:rPr lang="en-US" sz="5000" b="0" i="0" u="none" strike="noStrike" baseline="0"/>
              <a:t>4 ZEDs in VGA @ 30fps </a:t>
            </a:r>
          </a:p>
          <a:p>
            <a:r>
              <a:rPr lang="en-US" sz="5000" b="0" i="0" u="none" strike="noStrike" baseline="0"/>
              <a:t>To use multiple ZED at full speed on a single computer, we recommend adding USB3.0 PCIe expansion cards. </a:t>
            </a:r>
          </a:p>
          <a:p>
            <a:r>
              <a:rPr lang="en-US" sz="5000" b="0" i="0" u="none" strike="noStrike" baseline="0"/>
              <a:t>You can also use multiple GPUs to load-balance computations (use </a:t>
            </a:r>
            <a:r>
              <a:rPr lang="en-US" sz="5000" b="0" i="0" u="none" strike="noStrike" baseline="0" err="1"/>
              <a:t>param.device</a:t>
            </a:r>
            <a:r>
              <a:rPr lang="en-US" sz="5000" b="0" i="0" u="none" strike="noStrike" baseline="0"/>
              <a:t> to select a GPU for a ZED) and improve performance. </a:t>
            </a:r>
          </a:p>
          <a:p>
            <a:pPr marL="0" indent="0">
              <a:buNone/>
            </a:pPr>
            <a:endParaRPr lang="en-US"/>
          </a:p>
        </p:txBody>
      </p:sp>
      <p:sp>
        <p:nvSpPr>
          <p:cNvPr id="4" name="Slide Number Placeholder 3">
            <a:extLst>
              <a:ext uri="{FF2B5EF4-FFF2-40B4-BE49-F238E27FC236}">
                <a16:creationId xmlns:a16="http://schemas.microsoft.com/office/drawing/2014/main" id="{CF564896-7434-F858-319D-E2DAA296DAE0}"/>
              </a:ext>
            </a:extLst>
          </p:cNvPr>
          <p:cNvSpPr>
            <a:spLocks noGrp="1"/>
          </p:cNvSpPr>
          <p:nvPr>
            <p:ph type="sldNum" sz="quarter" idx="12"/>
          </p:nvPr>
        </p:nvSpPr>
        <p:spPr/>
        <p:txBody>
          <a:bodyPr/>
          <a:lstStyle/>
          <a:p>
            <a:fld id="{6D22F896-40B5-4ADD-8801-0D06FADFA095}" type="slidenum">
              <a:rPr lang="en-US" smtClean="0"/>
              <a:t>10</a:t>
            </a:fld>
            <a:endParaRPr lang="en-US"/>
          </a:p>
        </p:txBody>
      </p:sp>
    </p:spTree>
    <p:extLst>
      <p:ext uri="{BB962C8B-B14F-4D97-AF65-F5344CB8AC3E}">
        <p14:creationId xmlns:p14="http://schemas.microsoft.com/office/powerpoint/2010/main" val="4259957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B91F-9BC2-C5B8-CD60-AF22C0737339}"/>
              </a:ext>
            </a:extLst>
          </p:cNvPr>
          <p:cNvSpPr>
            <a:spLocks noGrp="1"/>
          </p:cNvSpPr>
          <p:nvPr>
            <p:ph type="title"/>
          </p:nvPr>
        </p:nvSpPr>
        <p:spPr>
          <a:xfrm>
            <a:off x="1141413" y="618518"/>
            <a:ext cx="9905998" cy="686407"/>
          </a:xfrm>
        </p:spPr>
        <p:txBody>
          <a:bodyPr/>
          <a:lstStyle/>
          <a:p>
            <a:r>
              <a:rPr lang="en-US"/>
              <a:t>ZED CAMERA RANGE</a:t>
            </a:r>
          </a:p>
        </p:txBody>
      </p:sp>
      <p:sp>
        <p:nvSpPr>
          <p:cNvPr id="4" name="Slide Number Placeholder 3">
            <a:extLst>
              <a:ext uri="{FF2B5EF4-FFF2-40B4-BE49-F238E27FC236}">
                <a16:creationId xmlns:a16="http://schemas.microsoft.com/office/drawing/2014/main" id="{AD9E78F0-19E0-A933-F75D-9288C5E1327F}"/>
              </a:ext>
            </a:extLst>
          </p:cNvPr>
          <p:cNvSpPr>
            <a:spLocks noGrp="1"/>
          </p:cNvSpPr>
          <p:nvPr>
            <p:ph type="sldNum" sz="quarter" idx="12"/>
          </p:nvPr>
        </p:nvSpPr>
        <p:spPr/>
        <p:txBody>
          <a:bodyPr/>
          <a:lstStyle/>
          <a:p>
            <a:fld id="{6D22F896-40B5-4ADD-8801-0D06FADFA095}" type="slidenum">
              <a:rPr lang="en-US" smtClean="0"/>
              <a:t>11</a:t>
            </a:fld>
            <a:endParaRPr lang="en-US"/>
          </a:p>
        </p:txBody>
      </p:sp>
      <p:pic>
        <p:nvPicPr>
          <p:cNvPr id="6" name="Picture 5" descr="A screenshot of a computer&#10;&#10;Description automatically generated">
            <a:extLst>
              <a:ext uri="{FF2B5EF4-FFF2-40B4-BE49-F238E27FC236}">
                <a16:creationId xmlns:a16="http://schemas.microsoft.com/office/drawing/2014/main" id="{CEBFF1D3-52E9-1BB4-ADC7-F5F983162E4D}"/>
              </a:ext>
            </a:extLst>
          </p:cNvPr>
          <p:cNvPicPr>
            <a:picLocks noChangeAspect="1"/>
          </p:cNvPicPr>
          <p:nvPr/>
        </p:nvPicPr>
        <p:blipFill>
          <a:blip r:embed="rId2"/>
          <a:stretch>
            <a:fillRect/>
          </a:stretch>
        </p:blipFill>
        <p:spPr>
          <a:xfrm>
            <a:off x="1231899" y="1779586"/>
            <a:ext cx="9725025" cy="4286250"/>
          </a:xfrm>
          <a:prstGeom prst="rect">
            <a:avLst/>
          </a:prstGeom>
        </p:spPr>
      </p:pic>
    </p:spTree>
    <p:extLst>
      <p:ext uri="{BB962C8B-B14F-4D97-AF65-F5344CB8AC3E}">
        <p14:creationId xmlns:p14="http://schemas.microsoft.com/office/powerpoint/2010/main" val="1040520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C88D-C6CA-F5F9-9F01-0E34E5B67D04}"/>
              </a:ext>
            </a:extLst>
          </p:cNvPr>
          <p:cNvSpPr>
            <a:spLocks noGrp="1"/>
          </p:cNvSpPr>
          <p:nvPr>
            <p:ph type="title"/>
          </p:nvPr>
        </p:nvSpPr>
        <p:spPr>
          <a:xfrm>
            <a:off x="1095921" y="618518"/>
            <a:ext cx="9951490" cy="1102519"/>
          </a:xfrm>
        </p:spPr>
        <p:txBody>
          <a:bodyPr>
            <a:normAutofit/>
          </a:bodyPr>
          <a:lstStyle/>
          <a:p>
            <a:pPr algn="ctr"/>
            <a:r>
              <a:rPr lang="en-US"/>
              <a:t>MULTI_CAMERA IMPLEMENTATION : GET DEVICE LIST</a:t>
            </a:r>
          </a:p>
        </p:txBody>
      </p:sp>
      <p:sp>
        <p:nvSpPr>
          <p:cNvPr id="3" name="Content Placeholder 2">
            <a:extLst>
              <a:ext uri="{FF2B5EF4-FFF2-40B4-BE49-F238E27FC236}">
                <a16:creationId xmlns:a16="http://schemas.microsoft.com/office/drawing/2014/main" id="{1A328D56-29F6-353C-0B59-0DDE031944CA}"/>
              </a:ext>
            </a:extLst>
          </p:cNvPr>
          <p:cNvSpPr>
            <a:spLocks noGrp="1"/>
          </p:cNvSpPr>
          <p:nvPr>
            <p:ph idx="1"/>
          </p:nvPr>
        </p:nvSpPr>
        <p:spPr>
          <a:xfrm>
            <a:off x="815579" y="1976533"/>
            <a:ext cx="4708044" cy="4268264"/>
          </a:xfrm>
        </p:spPr>
        <p:txBody>
          <a:bodyPr vert="horz" lIns="91440" tIns="45720" rIns="91440" bIns="45720" rtlCol="0" anchor="ctr">
            <a:normAutofit/>
          </a:bodyPr>
          <a:lstStyle/>
          <a:p>
            <a:pPr>
              <a:lnSpc>
                <a:spcPct val="110000"/>
              </a:lnSpc>
            </a:pPr>
            <a:r>
              <a:rPr lang="en-US" sz="2000">
                <a:latin typeface="TW Cen MT"/>
                <a:cs typeface="Times New Roman"/>
              </a:rPr>
              <a:t>The camera object is created which retrieves the list of connected ZED Cameras using </a:t>
            </a:r>
            <a:r>
              <a:rPr lang="en-US" sz="2000" err="1">
                <a:latin typeface="TW Cen MT"/>
                <a:cs typeface="Times New Roman"/>
              </a:rPr>
              <a:t>sl.camera.get_device_list</a:t>
            </a:r>
            <a:r>
              <a:rPr lang="en-US" sz="2000">
                <a:latin typeface="TW Cen MT"/>
                <a:cs typeface="Times New Roman"/>
              </a:rPr>
              <a:t> () function.</a:t>
            </a:r>
            <a:endParaRPr lang="en-US" sz="2000">
              <a:latin typeface="TW Cen MT"/>
            </a:endParaRPr>
          </a:p>
          <a:p>
            <a:pPr>
              <a:lnSpc>
                <a:spcPct val="110000"/>
              </a:lnSpc>
            </a:pPr>
            <a:r>
              <a:rPr lang="en-US" sz="2000">
                <a:latin typeface="TW Cen MT"/>
                <a:cs typeface="Times New Roman"/>
              </a:rPr>
              <a:t> The initialization parameters, encapsulated in the </a:t>
            </a:r>
            <a:r>
              <a:rPr lang="en-US" sz="2000" err="1">
                <a:latin typeface="TW Cen MT"/>
                <a:cs typeface="Times New Roman"/>
              </a:rPr>
              <a:t>init_params</a:t>
            </a:r>
            <a:r>
              <a:rPr lang="en-US" sz="2000">
                <a:latin typeface="TW Cen MT"/>
                <a:cs typeface="Times New Roman"/>
              </a:rPr>
              <a:t> object, are set to define the camera’s operating parameters. These include camera resolution, depth mode, coordinate units, and camera</a:t>
            </a:r>
            <a:r>
              <a:rPr lang="en-US" sz="2000">
                <a:latin typeface="TW Cen MT"/>
                <a:cs typeface="Calibri"/>
              </a:rPr>
              <a:t> </a:t>
            </a:r>
            <a:r>
              <a:rPr lang="en-US" sz="2000">
                <a:latin typeface="TW Cen MT"/>
                <a:cs typeface="Times New Roman"/>
              </a:rPr>
              <a:t>frame rate.</a:t>
            </a:r>
            <a:endParaRPr lang="en-US" sz="2000">
              <a:latin typeface="TW Cen MT"/>
            </a:endParaRPr>
          </a:p>
          <a:p>
            <a:pPr>
              <a:lnSpc>
                <a:spcPct val="110000"/>
              </a:lnSpc>
            </a:pPr>
            <a:endParaRPr lang="en-US" sz="1900">
              <a:latin typeface="Times New Roman"/>
              <a:cs typeface="Times New Roman"/>
            </a:endParaRPr>
          </a:p>
          <a:p>
            <a:pPr>
              <a:lnSpc>
                <a:spcPct val="110000"/>
              </a:lnSpc>
            </a:pPr>
            <a:endParaRPr lang="en-US" sz="1900"/>
          </a:p>
        </p:txBody>
      </p:sp>
      <p:pic>
        <p:nvPicPr>
          <p:cNvPr id="5" name="Picture 4" descr="A screenshot of a computer program&#10;&#10;Description automatically generated">
            <a:extLst>
              <a:ext uri="{FF2B5EF4-FFF2-40B4-BE49-F238E27FC236}">
                <a16:creationId xmlns:a16="http://schemas.microsoft.com/office/drawing/2014/main" id="{8696DF72-015D-74A8-5941-CF1336BCF636}"/>
              </a:ext>
            </a:extLst>
          </p:cNvPr>
          <p:cNvPicPr>
            <a:picLocks noChangeAspect="1"/>
          </p:cNvPicPr>
          <p:nvPr/>
        </p:nvPicPr>
        <p:blipFill>
          <a:blip r:embed="rId3"/>
          <a:stretch>
            <a:fillRect/>
          </a:stretch>
        </p:blipFill>
        <p:spPr>
          <a:xfrm>
            <a:off x="5588759" y="1981443"/>
            <a:ext cx="6018661" cy="3281801"/>
          </a:xfrm>
          <a:prstGeom prst="rect">
            <a:avLst/>
          </a:prstGeom>
        </p:spPr>
      </p:pic>
      <p:sp>
        <p:nvSpPr>
          <p:cNvPr id="4" name="Slide Number Placeholder 3">
            <a:extLst>
              <a:ext uri="{FF2B5EF4-FFF2-40B4-BE49-F238E27FC236}">
                <a16:creationId xmlns:a16="http://schemas.microsoft.com/office/drawing/2014/main" id="{21DFA602-2EBC-0415-6639-63A7BB0A994E}"/>
              </a:ext>
            </a:extLst>
          </p:cNvPr>
          <p:cNvSpPr>
            <a:spLocks noGrp="1"/>
          </p:cNvSpPr>
          <p:nvPr>
            <p:ph type="sldNum" sz="quarter" idx="12"/>
          </p:nvPr>
        </p:nvSpPr>
        <p:spPr/>
        <p:txBody>
          <a:bodyPr/>
          <a:lstStyle/>
          <a:p>
            <a:fld id="{6D22F896-40B5-4ADD-8801-0D06FADFA095}" type="slidenum">
              <a:rPr lang="en-US" dirty="0"/>
              <a:t>12</a:t>
            </a:fld>
            <a:endParaRPr lang="en-US"/>
          </a:p>
        </p:txBody>
      </p:sp>
    </p:spTree>
    <p:extLst>
      <p:ext uri="{BB962C8B-B14F-4D97-AF65-F5344CB8AC3E}">
        <p14:creationId xmlns:p14="http://schemas.microsoft.com/office/powerpoint/2010/main" val="2999608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C672-C940-36E2-6910-55E5C7AF2FCF}"/>
              </a:ext>
            </a:extLst>
          </p:cNvPr>
          <p:cNvSpPr>
            <a:spLocks noGrp="1"/>
          </p:cNvSpPr>
          <p:nvPr>
            <p:ph type="title"/>
          </p:nvPr>
        </p:nvSpPr>
        <p:spPr>
          <a:xfrm>
            <a:off x="1141413" y="322817"/>
            <a:ext cx="10588385" cy="1069137"/>
          </a:xfrm>
        </p:spPr>
        <p:txBody>
          <a:bodyPr/>
          <a:lstStyle/>
          <a:p>
            <a:r>
              <a:rPr lang="en-US">
                <a:latin typeface="TW Cen MT"/>
              </a:rPr>
              <a:t>MULTI_CAMERA IMPLEMENTATION : OPENING CAMERA</a:t>
            </a:r>
          </a:p>
        </p:txBody>
      </p:sp>
      <p:sp>
        <p:nvSpPr>
          <p:cNvPr id="3" name="Content Placeholder 2">
            <a:extLst>
              <a:ext uri="{FF2B5EF4-FFF2-40B4-BE49-F238E27FC236}">
                <a16:creationId xmlns:a16="http://schemas.microsoft.com/office/drawing/2014/main" id="{2E6D50F2-CA61-F3C1-F2E7-29B625A7656D}"/>
              </a:ext>
            </a:extLst>
          </p:cNvPr>
          <p:cNvSpPr>
            <a:spLocks noGrp="1"/>
          </p:cNvSpPr>
          <p:nvPr>
            <p:ph idx="1"/>
          </p:nvPr>
        </p:nvSpPr>
        <p:spPr>
          <a:xfrm>
            <a:off x="1141412" y="1225907"/>
            <a:ext cx="10515273" cy="5145323"/>
          </a:xfrm>
        </p:spPr>
        <p:txBody>
          <a:bodyPr vert="horz" lIns="91440" tIns="45720" rIns="91440" bIns="45720" rtlCol="0" anchor="t">
            <a:normAutofit/>
          </a:bodyPr>
          <a:lstStyle/>
          <a:p>
            <a:pPr algn="just"/>
            <a:r>
              <a:rPr lang="en-US" sz="1800">
                <a:latin typeface="TW Cen MT"/>
                <a:cs typeface="Times New Roman"/>
              </a:rPr>
              <a:t>For each camera, the initialization parameter is set based on the serial number obtained from the</a:t>
            </a:r>
            <a:r>
              <a:rPr lang="en-US" sz="1800">
                <a:latin typeface="TW Cen MT"/>
                <a:cs typeface="Calibri"/>
              </a:rPr>
              <a:t> </a:t>
            </a:r>
            <a:r>
              <a:rPr lang="en-US" sz="1800">
                <a:latin typeface="TW Cen MT"/>
                <a:cs typeface="Times New Roman"/>
              </a:rPr>
              <a:t>camera list. </a:t>
            </a:r>
            <a:endParaRPr lang="en-US" sz="1800">
              <a:latin typeface="TW Cen MT"/>
            </a:endParaRPr>
          </a:p>
          <a:p>
            <a:pPr algn="just"/>
            <a:r>
              <a:rPr lang="en-US" sz="1800">
                <a:latin typeface="TW Cen MT"/>
                <a:cs typeface="Times New Roman"/>
              </a:rPr>
              <a:t>A variety of data structures are prepared to manage the camera data, including </a:t>
            </a:r>
            <a:r>
              <a:rPr lang="en-US" sz="1800" err="1">
                <a:latin typeface="TW Cen MT"/>
                <a:cs typeface="Times New Roman"/>
              </a:rPr>
              <a:t>zed_list</a:t>
            </a:r>
            <a:r>
              <a:rPr lang="en-US" sz="1800">
                <a:latin typeface="TW Cen MT"/>
                <a:cs typeface="Times New Roman"/>
              </a:rPr>
              <a:t> for camera objects, </a:t>
            </a:r>
            <a:r>
              <a:rPr lang="en-US" sz="1800" err="1">
                <a:latin typeface="TW Cen MT"/>
                <a:cs typeface="Times New Roman"/>
              </a:rPr>
              <a:t>left_list</a:t>
            </a:r>
            <a:r>
              <a:rPr lang="en-US" sz="1800">
                <a:latin typeface="TW Cen MT"/>
                <a:cs typeface="Times New Roman"/>
              </a:rPr>
              <a:t> for left images and </a:t>
            </a:r>
            <a:r>
              <a:rPr lang="en-US" sz="1800" err="1">
                <a:latin typeface="TW Cen MT"/>
                <a:cs typeface="Times New Roman"/>
              </a:rPr>
              <a:t>depth_list</a:t>
            </a:r>
            <a:r>
              <a:rPr lang="en-US" sz="1800">
                <a:latin typeface="TW Cen MT"/>
                <a:cs typeface="Times New Roman"/>
              </a:rPr>
              <a:t> for depth images. The</a:t>
            </a:r>
            <a:r>
              <a:rPr lang="en-US" sz="1800">
                <a:latin typeface="TW Cen MT"/>
                <a:cs typeface="Calibri"/>
              </a:rPr>
              <a:t> </a:t>
            </a:r>
            <a:r>
              <a:rPr lang="en-US" sz="1800" err="1">
                <a:latin typeface="TW Cen MT"/>
                <a:cs typeface="Times New Roman"/>
              </a:rPr>
              <a:t>name_list</a:t>
            </a:r>
            <a:r>
              <a:rPr lang="en-US" sz="1800">
                <a:latin typeface="TW Cen MT"/>
                <a:cs typeface="Times New Roman"/>
              </a:rPr>
              <a:t> stores the serial number of each ZED camera. </a:t>
            </a:r>
            <a:endParaRPr lang="en-US" sz="1800">
              <a:latin typeface="TW Cen MT"/>
            </a:endParaRPr>
          </a:p>
          <a:p>
            <a:pPr algn="just"/>
            <a:r>
              <a:rPr lang="en-US" sz="1800">
                <a:latin typeface="TW Cen MT"/>
                <a:cs typeface="Times New Roman"/>
              </a:rPr>
              <a:t>The ZED camera is then opened using the specified initialization parameters and serial number.</a:t>
            </a:r>
            <a:endParaRPr lang="en-US" sz="1800">
              <a:latin typeface="TW Cen MT"/>
            </a:endParaRPr>
          </a:p>
        </p:txBody>
      </p:sp>
      <p:pic>
        <p:nvPicPr>
          <p:cNvPr id="4" name="Picture 3" descr="A screenshot of a computer program&#10;&#10;Description automatically generated">
            <a:extLst>
              <a:ext uri="{FF2B5EF4-FFF2-40B4-BE49-F238E27FC236}">
                <a16:creationId xmlns:a16="http://schemas.microsoft.com/office/drawing/2014/main" id="{715FF265-21D7-D29E-62F5-40ADDC07D03D}"/>
              </a:ext>
            </a:extLst>
          </p:cNvPr>
          <p:cNvPicPr>
            <a:picLocks noChangeAspect="1"/>
          </p:cNvPicPr>
          <p:nvPr/>
        </p:nvPicPr>
        <p:blipFill>
          <a:blip r:embed="rId2"/>
          <a:stretch>
            <a:fillRect/>
          </a:stretch>
        </p:blipFill>
        <p:spPr>
          <a:xfrm>
            <a:off x="2667341" y="3263765"/>
            <a:ext cx="6859980" cy="3158984"/>
          </a:xfrm>
          <a:prstGeom prst="rect">
            <a:avLst/>
          </a:prstGeom>
        </p:spPr>
      </p:pic>
      <p:sp>
        <p:nvSpPr>
          <p:cNvPr id="5" name="Slide Number Placeholder 4">
            <a:extLst>
              <a:ext uri="{FF2B5EF4-FFF2-40B4-BE49-F238E27FC236}">
                <a16:creationId xmlns:a16="http://schemas.microsoft.com/office/drawing/2014/main" id="{08AB6FF8-968B-6FF2-82F8-22B5F4A43411}"/>
              </a:ext>
            </a:extLst>
          </p:cNvPr>
          <p:cNvSpPr>
            <a:spLocks noGrp="1"/>
          </p:cNvSpPr>
          <p:nvPr>
            <p:ph type="sldNum" sz="quarter" idx="12"/>
          </p:nvPr>
        </p:nvSpPr>
        <p:spPr/>
        <p:txBody>
          <a:bodyPr/>
          <a:lstStyle/>
          <a:p>
            <a:fld id="{6D22F896-40B5-4ADD-8801-0D06FADFA095}" type="slidenum">
              <a:rPr lang="en-US" dirty="0"/>
              <a:t>13</a:t>
            </a:fld>
            <a:endParaRPr lang="en-US"/>
          </a:p>
        </p:txBody>
      </p:sp>
    </p:spTree>
    <p:extLst>
      <p:ext uri="{BB962C8B-B14F-4D97-AF65-F5344CB8AC3E}">
        <p14:creationId xmlns:p14="http://schemas.microsoft.com/office/powerpoint/2010/main" val="769830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60F7-9284-6D5F-3DED-9BEB29D4349E}"/>
              </a:ext>
            </a:extLst>
          </p:cNvPr>
          <p:cNvSpPr>
            <a:spLocks noGrp="1"/>
          </p:cNvSpPr>
          <p:nvPr>
            <p:ph type="title"/>
          </p:nvPr>
        </p:nvSpPr>
        <p:spPr>
          <a:xfrm>
            <a:off x="755465" y="618518"/>
            <a:ext cx="10450283" cy="1057765"/>
          </a:xfrm>
        </p:spPr>
        <p:txBody>
          <a:bodyPr>
            <a:normAutofit fontScale="90000"/>
          </a:bodyPr>
          <a:lstStyle/>
          <a:p>
            <a:pPr algn="ctr"/>
            <a:r>
              <a:rPr lang="en-US"/>
              <a:t>OBJECT DETECTION implementation USING MULTI-CAMERA</a:t>
            </a:r>
          </a:p>
        </p:txBody>
      </p:sp>
      <p:sp>
        <p:nvSpPr>
          <p:cNvPr id="3" name="Content Placeholder 2">
            <a:extLst>
              <a:ext uri="{FF2B5EF4-FFF2-40B4-BE49-F238E27FC236}">
                <a16:creationId xmlns:a16="http://schemas.microsoft.com/office/drawing/2014/main" id="{028A4197-5E79-3A73-4CE5-96BF08486C84}"/>
              </a:ext>
            </a:extLst>
          </p:cNvPr>
          <p:cNvSpPr>
            <a:spLocks noGrp="1"/>
          </p:cNvSpPr>
          <p:nvPr>
            <p:ph idx="1"/>
          </p:nvPr>
        </p:nvSpPr>
        <p:spPr>
          <a:xfrm>
            <a:off x="625632" y="1799584"/>
            <a:ext cx="4844521" cy="4720531"/>
          </a:xfrm>
        </p:spPr>
        <p:txBody>
          <a:bodyPr vert="horz" lIns="91440" tIns="45720" rIns="91440" bIns="45720" rtlCol="0" anchor="ctr">
            <a:normAutofit/>
          </a:bodyPr>
          <a:lstStyle/>
          <a:p>
            <a:pPr>
              <a:lnSpc>
                <a:spcPct val="110000"/>
              </a:lnSpc>
            </a:pPr>
            <a:r>
              <a:rPr lang="en-US" sz="2000">
                <a:latin typeface="TW Cen MT"/>
                <a:cs typeface="Times New Roman"/>
              </a:rPr>
              <a:t>Iterate through the list of opened ZED Cameras, compare the serial number and perform object detection using pre-configured YOLO Model.</a:t>
            </a:r>
          </a:p>
          <a:p>
            <a:pPr>
              <a:lnSpc>
                <a:spcPct val="110000"/>
              </a:lnSpc>
            </a:pPr>
            <a:r>
              <a:rPr lang="en-US" sz="2000">
                <a:latin typeface="TW Cen MT"/>
                <a:cs typeface="Times New Roman"/>
              </a:rPr>
              <a:t>Grab the runtime parameters. Retrieve the left image and point cloud in RGBA format.</a:t>
            </a:r>
          </a:p>
          <a:p>
            <a:pPr>
              <a:lnSpc>
                <a:spcPct val="110000"/>
              </a:lnSpc>
            </a:pPr>
            <a:r>
              <a:rPr lang="en-US" sz="2000">
                <a:latin typeface="TW Cen MT"/>
                <a:cs typeface="Times New Roman"/>
              </a:rPr>
              <a:t>detectObject_YOLO function sets up model parameters, converts the image format  and perform object detection. It returns class labels, confidence scores and bounding box co-ordinates.</a:t>
            </a:r>
          </a:p>
          <a:p>
            <a:pPr>
              <a:lnSpc>
                <a:spcPct val="110000"/>
              </a:lnSpc>
            </a:pPr>
            <a:endParaRPr lang="en-US" sz="1700">
              <a:latin typeface="Times New Roman"/>
              <a:cs typeface="Times New Roman"/>
            </a:endParaRPr>
          </a:p>
          <a:p>
            <a:pPr>
              <a:lnSpc>
                <a:spcPct val="110000"/>
              </a:lnSpc>
            </a:pPr>
            <a:endParaRPr lang="en-US" sz="1700">
              <a:latin typeface="Tw Cen MT"/>
              <a:cs typeface="Times New Roman"/>
            </a:endParaRPr>
          </a:p>
        </p:txBody>
      </p:sp>
      <p:pic>
        <p:nvPicPr>
          <p:cNvPr id="6" name="Picture 5" descr="A screenshot of a computer program&#10;&#10;Description automatically generated">
            <a:extLst>
              <a:ext uri="{FF2B5EF4-FFF2-40B4-BE49-F238E27FC236}">
                <a16:creationId xmlns:a16="http://schemas.microsoft.com/office/drawing/2014/main" id="{71B8FF38-55F9-CD55-F7F9-98FD6D083863}"/>
              </a:ext>
            </a:extLst>
          </p:cNvPr>
          <p:cNvPicPr>
            <a:picLocks noChangeAspect="1"/>
          </p:cNvPicPr>
          <p:nvPr/>
        </p:nvPicPr>
        <p:blipFill>
          <a:blip r:embed="rId3"/>
          <a:stretch>
            <a:fillRect/>
          </a:stretch>
        </p:blipFill>
        <p:spPr>
          <a:xfrm>
            <a:off x="5474051" y="1649610"/>
            <a:ext cx="5950425" cy="4269330"/>
          </a:xfrm>
          <a:prstGeom prst="rect">
            <a:avLst/>
          </a:prstGeom>
        </p:spPr>
      </p:pic>
      <p:sp>
        <p:nvSpPr>
          <p:cNvPr id="4" name="Slide Number Placeholder 3">
            <a:extLst>
              <a:ext uri="{FF2B5EF4-FFF2-40B4-BE49-F238E27FC236}">
                <a16:creationId xmlns:a16="http://schemas.microsoft.com/office/drawing/2014/main" id="{CECD376F-C195-125B-F03E-601B2BC7E76E}"/>
              </a:ext>
            </a:extLst>
          </p:cNvPr>
          <p:cNvSpPr>
            <a:spLocks noGrp="1"/>
          </p:cNvSpPr>
          <p:nvPr>
            <p:ph type="sldNum" sz="quarter" idx="12"/>
          </p:nvPr>
        </p:nvSpPr>
        <p:spPr/>
        <p:txBody>
          <a:bodyPr/>
          <a:lstStyle/>
          <a:p>
            <a:fld id="{6D22F896-40B5-4ADD-8801-0D06FADFA095}" type="slidenum">
              <a:rPr lang="en-US" dirty="0"/>
              <a:t>14</a:t>
            </a:fld>
            <a:endParaRPr lang="en-US"/>
          </a:p>
        </p:txBody>
      </p:sp>
    </p:spTree>
    <p:extLst>
      <p:ext uri="{BB962C8B-B14F-4D97-AF65-F5344CB8AC3E}">
        <p14:creationId xmlns:p14="http://schemas.microsoft.com/office/powerpoint/2010/main" val="209387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05E2-72CB-BBF8-0229-F4FD56FE3FCC}"/>
              </a:ext>
            </a:extLst>
          </p:cNvPr>
          <p:cNvSpPr>
            <a:spLocks noGrp="1"/>
          </p:cNvSpPr>
          <p:nvPr>
            <p:ph type="title"/>
          </p:nvPr>
        </p:nvSpPr>
        <p:spPr>
          <a:xfrm>
            <a:off x="1141413" y="618518"/>
            <a:ext cx="9905998" cy="978153"/>
          </a:xfrm>
        </p:spPr>
        <p:txBody>
          <a:bodyPr/>
          <a:lstStyle/>
          <a:p>
            <a:r>
              <a:rPr lang="en-US"/>
              <a:t>DISTANCE ESTIMATION</a:t>
            </a:r>
          </a:p>
        </p:txBody>
      </p:sp>
      <p:sp>
        <p:nvSpPr>
          <p:cNvPr id="3" name="Content Placeholder 2">
            <a:extLst>
              <a:ext uri="{FF2B5EF4-FFF2-40B4-BE49-F238E27FC236}">
                <a16:creationId xmlns:a16="http://schemas.microsoft.com/office/drawing/2014/main" id="{F07407F7-D36B-B630-7307-59842D044CED}"/>
              </a:ext>
            </a:extLst>
          </p:cNvPr>
          <p:cNvSpPr>
            <a:spLocks noGrp="1"/>
          </p:cNvSpPr>
          <p:nvPr>
            <p:ph idx="1"/>
          </p:nvPr>
        </p:nvSpPr>
        <p:spPr>
          <a:xfrm>
            <a:off x="1141412" y="1487488"/>
            <a:ext cx="10262258" cy="4709453"/>
          </a:xfrm>
        </p:spPr>
        <p:txBody>
          <a:bodyPr vert="horz" lIns="91440" tIns="45720" rIns="91440" bIns="45720" rtlCol="0" anchor="t">
            <a:normAutofit/>
          </a:bodyPr>
          <a:lstStyle/>
          <a:p>
            <a:r>
              <a:rPr lang="en-US" sz="2000"/>
              <a:t>Distance Estimation is based on the depth sensing feature of ZED Camera.</a:t>
            </a:r>
          </a:p>
          <a:p>
            <a:r>
              <a:rPr lang="en-US" sz="2000"/>
              <a:t>2 modes – Depth Map and Point Cloud</a:t>
            </a:r>
          </a:p>
          <a:p>
            <a:r>
              <a:rPr lang="en-US" sz="2000"/>
              <a:t>In Depth Map method, the ZED Camera captures synchronized images from its left and right cameras, compares the corresponding pixels and computes the disparity for each pixel.</a:t>
            </a:r>
            <a:endParaRPr lang="en-US" sz="2000">
              <a:ea typeface="+mn-lt"/>
              <a:cs typeface="+mn-lt"/>
            </a:endParaRPr>
          </a:p>
          <a:p>
            <a:r>
              <a:rPr lang="en-US" sz="2000"/>
              <a:t>The disparity information is then used to calculate the depth of each pixel. The calculated depths are assembled into a depth map. Each pixel in depth map represents distance from camera.</a:t>
            </a:r>
          </a:p>
          <a:p>
            <a:r>
              <a:rPr lang="en-US" sz="2000"/>
              <a:t>In 3D point cloud method,</a:t>
            </a:r>
            <a:r>
              <a:rPr lang="en-US" sz="2000">
                <a:latin typeface="TW Cen MT"/>
              </a:rPr>
              <a:t> using the depth information</a:t>
            </a:r>
            <a:r>
              <a:rPr lang="en-US" sz="2000"/>
              <a:t> the camera constructs a 3D point cloud where each point has (x, y, z) co-ordinates.</a:t>
            </a:r>
          </a:p>
          <a:p>
            <a:r>
              <a:rPr lang="en-US" sz="2000"/>
              <a:t>These co-ordinates define the spatial position of objects in scene relative to camera and contain color information.</a:t>
            </a:r>
          </a:p>
          <a:p>
            <a:endParaRPr lang="en-US" sz="2000"/>
          </a:p>
          <a:p>
            <a:endParaRPr lang="en-US" sz="2100"/>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CA05040E-6D40-9B09-55F3-36EAAA979028}"/>
              </a:ext>
            </a:extLst>
          </p:cNvPr>
          <p:cNvSpPr>
            <a:spLocks noGrp="1"/>
          </p:cNvSpPr>
          <p:nvPr>
            <p:ph type="sldNum" sz="quarter" idx="12"/>
          </p:nvPr>
        </p:nvSpPr>
        <p:spPr/>
        <p:txBody>
          <a:bodyPr/>
          <a:lstStyle/>
          <a:p>
            <a:fld id="{6D22F896-40B5-4ADD-8801-0D06FADFA095}" type="slidenum">
              <a:rPr lang="en-US" dirty="0"/>
              <a:t>15</a:t>
            </a:fld>
            <a:endParaRPr lang="en-US"/>
          </a:p>
        </p:txBody>
      </p:sp>
    </p:spTree>
    <p:extLst>
      <p:ext uri="{BB962C8B-B14F-4D97-AF65-F5344CB8AC3E}">
        <p14:creationId xmlns:p14="http://schemas.microsoft.com/office/powerpoint/2010/main" val="496230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AE6C-C481-DF7C-2A5B-AE95FC06C263}"/>
              </a:ext>
            </a:extLst>
          </p:cNvPr>
          <p:cNvSpPr>
            <a:spLocks noGrp="1"/>
          </p:cNvSpPr>
          <p:nvPr>
            <p:ph type="title"/>
          </p:nvPr>
        </p:nvSpPr>
        <p:spPr>
          <a:xfrm>
            <a:off x="696089" y="618518"/>
            <a:ext cx="10984671" cy="963973"/>
          </a:xfrm>
        </p:spPr>
        <p:txBody>
          <a:bodyPr>
            <a:normAutofit fontScale="90000"/>
          </a:bodyPr>
          <a:lstStyle/>
          <a:p>
            <a:r>
              <a:rPr lang="en-US"/>
              <a:t>Distance estimation implementation using multi-camera</a:t>
            </a:r>
          </a:p>
        </p:txBody>
      </p:sp>
      <p:sp>
        <p:nvSpPr>
          <p:cNvPr id="3" name="Content Placeholder 2">
            <a:extLst>
              <a:ext uri="{FF2B5EF4-FFF2-40B4-BE49-F238E27FC236}">
                <a16:creationId xmlns:a16="http://schemas.microsoft.com/office/drawing/2014/main" id="{E37A6D1D-A869-9F20-C863-A0869AA7A608}"/>
              </a:ext>
            </a:extLst>
          </p:cNvPr>
          <p:cNvSpPr>
            <a:spLocks noGrp="1"/>
          </p:cNvSpPr>
          <p:nvPr>
            <p:ph idx="1"/>
          </p:nvPr>
        </p:nvSpPr>
        <p:spPr>
          <a:xfrm>
            <a:off x="834633" y="1576552"/>
            <a:ext cx="10588829" cy="4917272"/>
          </a:xfrm>
        </p:spPr>
        <p:txBody>
          <a:bodyPr vert="horz" lIns="91440" tIns="45720" rIns="91440" bIns="45720" rtlCol="0" anchor="t">
            <a:normAutofit/>
          </a:bodyPr>
          <a:lstStyle/>
          <a:p>
            <a:r>
              <a:rPr lang="en-US" sz="2200"/>
              <a:t>A 3D point cloud with (X,Y,Z) co-ordinates and RGBA color can be retrieved using '</a:t>
            </a:r>
            <a:r>
              <a:rPr lang="en-US" sz="2200" err="1"/>
              <a:t>retrieve_measure</a:t>
            </a:r>
            <a:r>
              <a:rPr lang="en-US" sz="2200"/>
              <a:t>()'.</a:t>
            </a:r>
            <a:endParaRPr lang="en-US"/>
          </a:p>
          <a:p>
            <a:endParaRPr lang="en-US" sz="2200"/>
          </a:p>
          <a:p>
            <a:endParaRPr lang="en-US" sz="2200"/>
          </a:p>
          <a:p>
            <a:r>
              <a:rPr lang="en-US" sz="2200"/>
              <a:t>To access specific pixel, we will use </a:t>
            </a:r>
            <a:r>
              <a:rPr lang="en-US" sz="2200" err="1"/>
              <a:t>getValue</a:t>
            </a:r>
            <a:r>
              <a:rPr lang="en-US" sz="2200"/>
              <a:t>() and use Euclidian distance formula to calculate distance of an object relative to the left eye of the camera.</a:t>
            </a:r>
            <a:endParaRPr lang="en-US"/>
          </a:p>
          <a:p>
            <a:endParaRPr lang="en-US"/>
          </a:p>
          <a:p>
            <a:endParaRPr lang="en-US"/>
          </a:p>
        </p:txBody>
      </p:sp>
      <p:pic>
        <p:nvPicPr>
          <p:cNvPr id="6" name="Picture 5" descr="A close-up of a computer code&#10;&#10;Description automatically generated">
            <a:extLst>
              <a:ext uri="{FF2B5EF4-FFF2-40B4-BE49-F238E27FC236}">
                <a16:creationId xmlns:a16="http://schemas.microsoft.com/office/drawing/2014/main" id="{AC3B39F5-FDC7-C573-9947-8CDA1D011EB3}"/>
              </a:ext>
            </a:extLst>
          </p:cNvPr>
          <p:cNvPicPr>
            <a:picLocks noChangeAspect="1"/>
          </p:cNvPicPr>
          <p:nvPr/>
        </p:nvPicPr>
        <p:blipFill>
          <a:blip r:embed="rId2"/>
          <a:stretch>
            <a:fillRect/>
          </a:stretch>
        </p:blipFill>
        <p:spPr>
          <a:xfrm>
            <a:off x="1142009" y="4439421"/>
            <a:ext cx="10274137" cy="1719883"/>
          </a:xfrm>
          <a:prstGeom prst="rect">
            <a:avLst/>
          </a:prstGeom>
        </p:spPr>
      </p:pic>
      <p:pic>
        <p:nvPicPr>
          <p:cNvPr id="7" name="Picture 6" descr="A close-up of text&#10;&#10;Description automatically generated">
            <a:extLst>
              <a:ext uri="{FF2B5EF4-FFF2-40B4-BE49-F238E27FC236}">
                <a16:creationId xmlns:a16="http://schemas.microsoft.com/office/drawing/2014/main" id="{327F68CA-5772-1F44-771F-00A7EFCD32E3}"/>
              </a:ext>
            </a:extLst>
          </p:cNvPr>
          <p:cNvPicPr>
            <a:picLocks noChangeAspect="1"/>
          </p:cNvPicPr>
          <p:nvPr/>
        </p:nvPicPr>
        <p:blipFill>
          <a:blip r:embed="rId3"/>
          <a:stretch>
            <a:fillRect/>
          </a:stretch>
        </p:blipFill>
        <p:spPr>
          <a:xfrm>
            <a:off x="1181594" y="2445288"/>
            <a:ext cx="5306290" cy="977813"/>
          </a:xfrm>
          <a:prstGeom prst="rect">
            <a:avLst/>
          </a:prstGeom>
        </p:spPr>
      </p:pic>
      <p:sp>
        <p:nvSpPr>
          <p:cNvPr id="4" name="Slide Number Placeholder 3">
            <a:extLst>
              <a:ext uri="{FF2B5EF4-FFF2-40B4-BE49-F238E27FC236}">
                <a16:creationId xmlns:a16="http://schemas.microsoft.com/office/drawing/2014/main" id="{E460EB0D-A1C5-ECCA-D696-1C7B89FB0174}"/>
              </a:ext>
            </a:extLst>
          </p:cNvPr>
          <p:cNvSpPr>
            <a:spLocks noGrp="1"/>
          </p:cNvSpPr>
          <p:nvPr>
            <p:ph type="sldNum" sz="quarter" idx="12"/>
          </p:nvPr>
        </p:nvSpPr>
        <p:spPr/>
        <p:txBody>
          <a:bodyPr/>
          <a:lstStyle/>
          <a:p>
            <a:fld id="{6D22F896-40B5-4ADD-8801-0D06FADFA095}" type="slidenum">
              <a:rPr lang="en-US" dirty="0"/>
              <a:t>16</a:t>
            </a:fld>
            <a:endParaRPr lang="en-US"/>
          </a:p>
        </p:txBody>
      </p:sp>
    </p:spTree>
    <p:extLst>
      <p:ext uri="{BB962C8B-B14F-4D97-AF65-F5344CB8AC3E}">
        <p14:creationId xmlns:p14="http://schemas.microsoft.com/office/powerpoint/2010/main" val="3634790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EA2D-33E9-4007-70B3-4D40B1D37A71}"/>
              </a:ext>
            </a:extLst>
          </p:cNvPr>
          <p:cNvSpPr>
            <a:spLocks noGrp="1"/>
          </p:cNvSpPr>
          <p:nvPr>
            <p:ph type="title"/>
          </p:nvPr>
        </p:nvSpPr>
        <p:spPr>
          <a:xfrm>
            <a:off x="1141413" y="618518"/>
            <a:ext cx="9905998" cy="875304"/>
          </a:xfrm>
        </p:spPr>
        <p:txBody>
          <a:bodyPr/>
          <a:lstStyle/>
          <a:p>
            <a:r>
              <a:rPr lang="en-US" dirty="0"/>
              <a:t>Implementation video</a:t>
            </a:r>
          </a:p>
        </p:txBody>
      </p:sp>
      <p:sp>
        <p:nvSpPr>
          <p:cNvPr id="4" name="Slide Number Placeholder 3">
            <a:extLst>
              <a:ext uri="{FF2B5EF4-FFF2-40B4-BE49-F238E27FC236}">
                <a16:creationId xmlns:a16="http://schemas.microsoft.com/office/drawing/2014/main" id="{0C30468C-A91B-AEDD-40F0-76F44B81A9DA}"/>
              </a:ext>
            </a:extLst>
          </p:cNvPr>
          <p:cNvSpPr>
            <a:spLocks noGrp="1"/>
          </p:cNvSpPr>
          <p:nvPr>
            <p:ph type="sldNum" sz="quarter" idx="12"/>
          </p:nvPr>
        </p:nvSpPr>
        <p:spPr/>
        <p:txBody>
          <a:bodyPr/>
          <a:lstStyle/>
          <a:p>
            <a:fld id="{6D22F896-40B5-4ADD-8801-0D06FADFA095}" type="slidenum">
              <a:rPr lang="en-US" dirty="0"/>
              <a:t>17</a:t>
            </a:fld>
            <a:endParaRPr lang="en-US"/>
          </a:p>
        </p:txBody>
      </p:sp>
      <p:sp>
        <p:nvSpPr>
          <p:cNvPr id="7" name="TextBox 6">
            <a:extLst>
              <a:ext uri="{FF2B5EF4-FFF2-40B4-BE49-F238E27FC236}">
                <a16:creationId xmlns:a16="http://schemas.microsoft.com/office/drawing/2014/main" id="{E2CAD806-71CA-4C24-A44A-A732FF54BB11}"/>
              </a:ext>
            </a:extLst>
          </p:cNvPr>
          <p:cNvSpPr txBox="1"/>
          <p:nvPr/>
        </p:nvSpPr>
        <p:spPr>
          <a:xfrm>
            <a:off x="1141413" y="2686050"/>
            <a:ext cx="7810500" cy="369332"/>
          </a:xfrm>
          <a:prstGeom prst="rect">
            <a:avLst/>
          </a:prstGeom>
          <a:noFill/>
        </p:spPr>
        <p:txBody>
          <a:bodyPr wrap="square" rtlCol="0">
            <a:spAutoFit/>
          </a:bodyPr>
          <a:lstStyle/>
          <a:p>
            <a:r>
              <a:rPr lang="en-US" dirty="0"/>
              <a:t>Project demo video is added in GitHub</a:t>
            </a:r>
          </a:p>
        </p:txBody>
      </p:sp>
    </p:spTree>
    <p:extLst>
      <p:ext uri="{BB962C8B-B14F-4D97-AF65-F5344CB8AC3E}">
        <p14:creationId xmlns:p14="http://schemas.microsoft.com/office/powerpoint/2010/main" val="312503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E0CCE0-05A8-FC7C-02B2-F184E90AB77F}"/>
              </a:ext>
            </a:extLst>
          </p:cNvPr>
          <p:cNvSpPr>
            <a:spLocks noGrp="1"/>
          </p:cNvSpPr>
          <p:nvPr>
            <p:ph type="sldNum" sz="quarter" idx="12"/>
          </p:nvPr>
        </p:nvSpPr>
        <p:spPr/>
        <p:txBody>
          <a:bodyPr/>
          <a:lstStyle/>
          <a:p>
            <a:fld id="{6D22F896-40B5-4ADD-8801-0D06FADFA095}" type="slidenum">
              <a:rPr lang="en-US" smtClean="0"/>
              <a:t>18</a:t>
            </a:fld>
            <a:endParaRPr lang="en-US"/>
          </a:p>
        </p:txBody>
      </p:sp>
      <p:pic>
        <p:nvPicPr>
          <p:cNvPr id="6" name="Picture 5" descr="A screenshot of a computer screen&#10;&#10;Description automatically generated">
            <a:extLst>
              <a:ext uri="{FF2B5EF4-FFF2-40B4-BE49-F238E27FC236}">
                <a16:creationId xmlns:a16="http://schemas.microsoft.com/office/drawing/2014/main" id="{645D264E-3085-385A-E553-537137F2B1AA}"/>
              </a:ext>
            </a:extLst>
          </p:cNvPr>
          <p:cNvPicPr>
            <a:picLocks noChangeAspect="1"/>
          </p:cNvPicPr>
          <p:nvPr/>
        </p:nvPicPr>
        <p:blipFill>
          <a:blip r:embed="rId2"/>
          <a:stretch>
            <a:fillRect/>
          </a:stretch>
        </p:blipFill>
        <p:spPr>
          <a:xfrm>
            <a:off x="390525" y="1903813"/>
            <a:ext cx="5566308" cy="2850395"/>
          </a:xfrm>
          <a:prstGeom prst="rect">
            <a:avLst/>
          </a:prstGeom>
        </p:spPr>
      </p:pic>
      <p:pic>
        <p:nvPicPr>
          <p:cNvPr id="8" name="Picture 7" descr="A person sitting at a desk in a room with computers&#10;&#10;Description automatically generated">
            <a:extLst>
              <a:ext uri="{FF2B5EF4-FFF2-40B4-BE49-F238E27FC236}">
                <a16:creationId xmlns:a16="http://schemas.microsoft.com/office/drawing/2014/main" id="{3CA89D98-0FC4-C6F6-8127-338835D863EA}"/>
              </a:ext>
            </a:extLst>
          </p:cNvPr>
          <p:cNvPicPr>
            <a:picLocks noChangeAspect="1"/>
          </p:cNvPicPr>
          <p:nvPr/>
        </p:nvPicPr>
        <p:blipFill>
          <a:blip r:embed="rId3"/>
          <a:stretch>
            <a:fillRect/>
          </a:stretch>
        </p:blipFill>
        <p:spPr>
          <a:xfrm>
            <a:off x="6096000" y="1903812"/>
            <a:ext cx="5574508" cy="2850395"/>
          </a:xfrm>
          <a:prstGeom prst="rect">
            <a:avLst/>
          </a:prstGeom>
        </p:spPr>
      </p:pic>
    </p:spTree>
    <p:extLst>
      <p:ext uri="{BB962C8B-B14F-4D97-AF65-F5344CB8AC3E}">
        <p14:creationId xmlns:p14="http://schemas.microsoft.com/office/powerpoint/2010/main" val="1190002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75459-EDA9-ACFD-9551-87EAAD778376}"/>
              </a:ext>
            </a:extLst>
          </p:cNvPr>
          <p:cNvSpPr>
            <a:spLocks noGrp="1"/>
          </p:cNvSpPr>
          <p:nvPr>
            <p:ph type="title"/>
          </p:nvPr>
        </p:nvSpPr>
        <p:spPr>
          <a:xfrm>
            <a:off x="1141412" y="618518"/>
            <a:ext cx="8789988" cy="736149"/>
          </a:xfrm>
        </p:spPr>
        <p:txBody>
          <a:bodyPr anchor="b">
            <a:normAutofit/>
          </a:bodyPr>
          <a:lstStyle/>
          <a:p>
            <a:r>
              <a:rPr lang="en-US"/>
              <a:t>Face-mask Detection implementation</a:t>
            </a:r>
          </a:p>
        </p:txBody>
      </p:sp>
      <p:sp>
        <p:nvSpPr>
          <p:cNvPr id="3" name="Content Placeholder 2">
            <a:extLst>
              <a:ext uri="{FF2B5EF4-FFF2-40B4-BE49-F238E27FC236}">
                <a16:creationId xmlns:a16="http://schemas.microsoft.com/office/drawing/2014/main" id="{B45B8698-96CA-1B6C-F0F6-B603779EA5DD}"/>
              </a:ext>
            </a:extLst>
          </p:cNvPr>
          <p:cNvSpPr>
            <a:spLocks noGrp="1"/>
          </p:cNvSpPr>
          <p:nvPr>
            <p:ph idx="1"/>
          </p:nvPr>
        </p:nvSpPr>
        <p:spPr>
          <a:xfrm>
            <a:off x="1141411" y="1568488"/>
            <a:ext cx="6233055" cy="3721024"/>
          </a:xfrm>
        </p:spPr>
        <p:txBody>
          <a:bodyPr vert="horz" lIns="91440" tIns="45720" rIns="91440" bIns="45720" rtlCol="0" anchor="t">
            <a:noAutofit/>
          </a:bodyPr>
          <a:lstStyle/>
          <a:p>
            <a:pPr algn="just">
              <a:lnSpc>
                <a:spcPct val="110000"/>
              </a:lnSpc>
              <a:buNone/>
            </a:pPr>
            <a:r>
              <a:rPr lang="en-US">
                <a:latin typeface="TW Cen MT"/>
                <a:ea typeface="+mn-lt"/>
                <a:cs typeface="+mn-lt"/>
              </a:rPr>
              <a:t>•</a:t>
            </a:r>
            <a:r>
              <a:rPr lang="en-US">
                <a:latin typeface="TW Cen MT"/>
                <a:cs typeface="Times New Roman"/>
              </a:rPr>
              <a:t>In the era of pandemics, face mask detection plays a pivotal role in public health.</a:t>
            </a:r>
            <a:endParaRPr lang="en-US">
              <a:latin typeface="TW Cen MT"/>
            </a:endParaRPr>
          </a:p>
          <a:p>
            <a:pPr algn="just">
              <a:lnSpc>
                <a:spcPct val="110000"/>
              </a:lnSpc>
              <a:buNone/>
            </a:pPr>
            <a:r>
              <a:rPr lang="en-US">
                <a:latin typeface="TW Cen MT"/>
                <a:ea typeface="+mn-lt"/>
                <a:cs typeface="+mn-lt"/>
              </a:rPr>
              <a:t>•</a:t>
            </a:r>
            <a:r>
              <a:rPr lang="en-US">
                <a:latin typeface="TW Cen MT"/>
                <a:cs typeface="Times New Roman"/>
              </a:rPr>
              <a:t>Face mask detection technology has emerged as a powerful tool in enforcing safety measures in public spaces, workplaces, and healthcare settings.</a:t>
            </a:r>
            <a:endParaRPr lang="en-US">
              <a:latin typeface="TW Cen MT"/>
            </a:endParaRPr>
          </a:p>
          <a:p>
            <a:pPr algn="just">
              <a:lnSpc>
                <a:spcPct val="110000"/>
              </a:lnSpc>
              <a:buNone/>
            </a:pPr>
            <a:r>
              <a:rPr lang="en-US">
                <a:latin typeface="TW Cen MT"/>
                <a:ea typeface="+mn-lt"/>
                <a:cs typeface="+mn-lt"/>
              </a:rPr>
              <a:t>•</a:t>
            </a:r>
            <a:r>
              <a:rPr lang="en-US">
                <a:latin typeface="TW Cen MT"/>
                <a:cs typeface="Times New Roman"/>
              </a:rPr>
              <a:t>The purpose of this presentation is to explain how we implemented face mask detection using YOLO (You Only Look Once) and OpenCV.</a:t>
            </a:r>
            <a:endParaRPr lang="en-US">
              <a:latin typeface="TW Cen MT"/>
            </a:endParaRPr>
          </a:p>
          <a:p>
            <a:pPr marL="0" indent="0">
              <a:lnSpc>
                <a:spcPct val="110000"/>
              </a:lnSpc>
              <a:buNone/>
            </a:pPr>
            <a:endParaRPr lang="en-US">
              <a:latin typeface="TW Cen MT"/>
            </a:endParaRPr>
          </a:p>
        </p:txBody>
      </p:sp>
      <p:pic>
        <p:nvPicPr>
          <p:cNvPr id="6" name="Picture 5" descr="A person wearing a face mask&#10;&#10;Description automatically generated">
            <a:extLst>
              <a:ext uri="{FF2B5EF4-FFF2-40B4-BE49-F238E27FC236}">
                <a16:creationId xmlns:a16="http://schemas.microsoft.com/office/drawing/2014/main" id="{DE0CE645-7B7C-F788-497C-17C8D8B29785}"/>
              </a:ext>
            </a:extLst>
          </p:cNvPr>
          <p:cNvPicPr>
            <a:picLocks noChangeAspect="1"/>
          </p:cNvPicPr>
          <p:nvPr/>
        </p:nvPicPr>
        <p:blipFill rotWithShape="1">
          <a:blip r:embed="rId3"/>
          <a:srcRect l="21179" r="21682" b="3"/>
          <a:stretch/>
        </p:blipFill>
        <p:spPr>
          <a:xfrm>
            <a:off x="7757053" y="1568488"/>
            <a:ext cx="3293535" cy="372102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Slide Number Placeholder 3">
            <a:extLst>
              <a:ext uri="{FF2B5EF4-FFF2-40B4-BE49-F238E27FC236}">
                <a16:creationId xmlns:a16="http://schemas.microsoft.com/office/drawing/2014/main" id="{990435E7-A107-68A0-9134-FE8E150FD566}"/>
              </a:ext>
            </a:extLst>
          </p:cNvPr>
          <p:cNvSpPr>
            <a:spLocks noGrp="1"/>
          </p:cNvSpPr>
          <p:nvPr>
            <p:ph type="sldNum" sz="quarter" idx="12"/>
          </p:nvPr>
        </p:nvSpPr>
        <p:spPr/>
        <p:txBody>
          <a:bodyPr/>
          <a:lstStyle/>
          <a:p>
            <a:fld id="{6D22F896-40B5-4ADD-8801-0D06FADFA095}" type="slidenum">
              <a:rPr lang="en-US" dirty="0"/>
              <a:t>19</a:t>
            </a:fld>
            <a:endParaRPr lang="en-US"/>
          </a:p>
        </p:txBody>
      </p:sp>
    </p:spTree>
    <p:extLst>
      <p:ext uri="{BB962C8B-B14F-4D97-AF65-F5344CB8AC3E}">
        <p14:creationId xmlns:p14="http://schemas.microsoft.com/office/powerpoint/2010/main" val="18626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3780-1FC3-7C9A-E1F7-D34F09BCD2D8}"/>
              </a:ext>
            </a:extLst>
          </p:cNvPr>
          <p:cNvSpPr>
            <a:spLocks noGrp="1"/>
          </p:cNvSpPr>
          <p:nvPr>
            <p:ph type="title"/>
          </p:nvPr>
        </p:nvSpPr>
        <p:spPr>
          <a:xfrm>
            <a:off x="1141413" y="618518"/>
            <a:ext cx="9905998" cy="721395"/>
          </a:xfrm>
        </p:spPr>
        <p:txBody>
          <a:bodyPr/>
          <a:lstStyle/>
          <a:p>
            <a:r>
              <a:rPr lang="en-US"/>
              <a:t>AGENDA</a:t>
            </a:r>
          </a:p>
        </p:txBody>
      </p:sp>
      <p:sp>
        <p:nvSpPr>
          <p:cNvPr id="3" name="Content Placeholder 2">
            <a:extLst>
              <a:ext uri="{FF2B5EF4-FFF2-40B4-BE49-F238E27FC236}">
                <a16:creationId xmlns:a16="http://schemas.microsoft.com/office/drawing/2014/main" id="{899E4C5D-DA0E-8DF1-DF4D-6951733BE94C}"/>
              </a:ext>
            </a:extLst>
          </p:cNvPr>
          <p:cNvSpPr>
            <a:spLocks noGrp="1"/>
          </p:cNvSpPr>
          <p:nvPr>
            <p:ph idx="1"/>
          </p:nvPr>
        </p:nvSpPr>
        <p:spPr>
          <a:xfrm>
            <a:off x="1141412" y="1339913"/>
            <a:ext cx="9905999" cy="5128620"/>
          </a:xfrm>
        </p:spPr>
        <p:txBody>
          <a:bodyPr>
            <a:normAutofit fontScale="92500" lnSpcReduction="20000"/>
          </a:bodyPr>
          <a:lstStyle/>
          <a:p>
            <a:r>
              <a:rPr lang="en-US"/>
              <a:t>What is Yolov3?</a:t>
            </a:r>
          </a:p>
          <a:p>
            <a:r>
              <a:rPr lang="en-US"/>
              <a:t>Yolov3 Network Architecture</a:t>
            </a:r>
          </a:p>
          <a:p>
            <a:r>
              <a:rPr lang="en-US"/>
              <a:t>Tools Used</a:t>
            </a:r>
          </a:p>
          <a:p>
            <a:r>
              <a:rPr lang="en-US"/>
              <a:t>Nvidia Jetpack SDK</a:t>
            </a:r>
          </a:p>
          <a:p>
            <a:r>
              <a:rPr lang="en-US"/>
              <a:t>Jetson TX2 stats</a:t>
            </a:r>
          </a:p>
          <a:p>
            <a:r>
              <a:rPr lang="en-US"/>
              <a:t>CPU and GPU Comparison</a:t>
            </a:r>
          </a:p>
          <a:p>
            <a:r>
              <a:rPr lang="en-US"/>
              <a:t>Multicamera Implementation</a:t>
            </a:r>
          </a:p>
          <a:p>
            <a:r>
              <a:rPr lang="en-US"/>
              <a:t>Object Detection and Implementation</a:t>
            </a:r>
          </a:p>
          <a:p>
            <a:r>
              <a:rPr lang="en-US"/>
              <a:t>Facemask Detection Implementation</a:t>
            </a:r>
          </a:p>
          <a:p>
            <a:r>
              <a:rPr lang="en-US"/>
              <a:t>Performance Comparison</a:t>
            </a:r>
          </a:p>
          <a:p>
            <a:r>
              <a:rPr lang="en-US"/>
              <a:t>Future Scope: Sensor Fusion</a:t>
            </a:r>
          </a:p>
          <a:p>
            <a:endParaRPr lang="en-US"/>
          </a:p>
          <a:p>
            <a:endParaRPr lang="en-US"/>
          </a:p>
          <a:p>
            <a:endParaRPr lang="en-US"/>
          </a:p>
        </p:txBody>
      </p:sp>
      <p:sp>
        <p:nvSpPr>
          <p:cNvPr id="4" name="Slide Number Placeholder 3">
            <a:extLst>
              <a:ext uri="{FF2B5EF4-FFF2-40B4-BE49-F238E27FC236}">
                <a16:creationId xmlns:a16="http://schemas.microsoft.com/office/drawing/2014/main" id="{036C096D-23D5-CC25-42DE-40338925AD57}"/>
              </a:ext>
            </a:extLst>
          </p:cNvPr>
          <p:cNvSpPr>
            <a:spLocks noGrp="1"/>
          </p:cNvSpPr>
          <p:nvPr>
            <p:ph type="sldNum" sz="quarter" idx="12"/>
          </p:nvPr>
        </p:nvSpPr>
        <p:spPr/>
        <p:txBody>
          <a:bodyPr/>
          <a:lstStyle/>
          <a:p>
            <a:fld id="{6D22F896-40B5-4ADD-8801-0D06FADFA095}" type="slidenum">
              <a:rPr lang="en-US" dirty="0"/>
              <a:t>2</a:t>
            </a:fld>
            <a:endParaRPr lang="en-US"/>
          </a:p>
        </p:txBody>
      </p:sp>
    </p:spTree>
    <p:extLst>
      <p:ext uri="{BB962C8B-B14F-4D97-AF65-F5344CB8AC3E}">
        <p14:creationId xmlns:p14="http://schemas.microsoft.com/office/powerpoint/2010/main" val="3170669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ACD9-F9B3-5206-D11D-321923E570CA}"/>
              </a:ext>
            </a:extLst>
          </p:cNvPr>
          <p:cNvSpPr>
            <a:spLocks noGrp="1"/>
          </p:cNvSpPr>
          <p:nvPr>
            <p:ph type="title"/>
          </p:nvPr>
        </p:nvSpPr>
        <p:spPr>
          <a:xfrm>
            <a:off x="1143001" y="842658"/>
            <a:ext cx="9905998" cy="605142"/>
          </a:xfrm>
        </p:spPr>
        <p:txBody>
          <a:bodyPr>
            <a:normAutofit/>
          </a:bodyPr>
          <a:lstStyle/>
          <a:p>
            <a:r>
              <a:rPr lang="en-US">
                <a:latin typeface="TW Cen MT"/>
                <a:cs typeface="Times New Roman"/>
              </a:rPr>
              <a:t>The YOLO Model</a:t>
            </a:r>
            <a:endParaRPr lang="en-US">
              <a:latin typeface="TW Cen MT"/>
            </a:endParaRPr>
          </a:p>
        </p:txBody>
      </p:sp>
      <p:sp>
        <p:nvSpPr>
          <p:cNvPr id="3" name="Content Placeholder 2">
            <a:extLst>
              <a:ext uri="{FF2B5EF4-FFF2-40B4-BE49-F238E27FC236}">
                <a16:creationId xmlns:a16="http://schemas.microsoft.com/office/drawing/2014/main" id="{A03DB7AF-B5DC-B9AB-69C9-E502A8F49175}"/>
              </a:ext>
            </a:extLst>
          </p:cNvPr>
          <p:cNvSpPr>
            <a:spLocks noGrp="1"/>
          </p:cNvSpPr>
          <p:nvPr>
            <p:ph idx="1"/>
          </p:nvPr>
        </p:nvSpPr>
        <p:spPr>
          <a:xfrm>
            <a:off x="1143000" y="1902354"/>
            <a:ext cx="9905999" cy="3541714"/>
          </a:xfrm>
        </p:spPr>
        <p:txBody>
          <a:bodyPr vert="horz" lIns="91440" tIns="45720" rIns="91440" bIns="45720" rtlCol="0" anchor="t">
            <a:normAutofit lnSpcReduction="10000"/>
          </a:bodyPr>
          <a:lstStyle/>
          <a:p>
            <a:pPr algn="just">
              <a:buNone/>
            </a:pPr>
            <a:r>
              <a:rPr lang="en-US" sz="2200">
                <a:latin typeface="TW Cen MT"/>
                <a:cs typeface="Arial"/>
              </a:rPr>
              <a:t>•</a:t>
            </a:r>
            <a:r>
              <a:rPr lang="en-US" sz="2200">
                <a:latin typeface="TW Cen MT"/>
                <a:cs typeface="Times New Roman"/>
              </a:rPr>
              <a:t>Our object detection/face mask </a:t>
            </a:r>
            <a:r>
              <a:rPr lang="en-US" sz="2200" err="1">
                <a:latin typeface="TW Cen MT"/>
                <a:cs typeface="Times New Roman"/>
              </a:rPr>
              <a:t>detetion</a:t>
            </a:r>
            <a:r>
              <a:rPr lang="en-US" sz="2200">
                <a:latin typeface="TW Cen MT"/>
                <a:cs typeface="Times New Roman"/>
              </a:rPr>
              <a:t> backbone is the YOLO model.</a:t>
            </a:r>
            <a:endParaRPr lang="en-US">
              <a:latin typeface="TW Cen MT"/>
            </a:endParaRPr>
          </a:p>
          <a:p>
            <a:pPr algn="just">
              <a:buNone/>
            </a:pPr>
            <a:r>
              <a:rPr lang="en-US" sz="2200">
                <a:latin typeface="TW Cen MT"/>
                <a:cs typeface="Arial"/>
              </a:rPr>
              <a:t>•</a:t>
            </a:r>
            <a:r>
              <a:rPr lang="en-US" sz="2200">
                <a:latin typeface="TW Cen MT"/>
                <a:cs typeface="Times New Roman"/>
              </a:rPr>
              <a:t>YOLO stands for You Only Look Once and is a real-time object detection system.</a:t>
            </a:r>
            <a:endParaRPr lang="en-US">
              <a:latin typeface="TW Cen MT"/>
            </a:endParaRPr>
          </a:p>
          <a:p>
            <a:pPr algn="just">
              <a:buNone/>
            </a:pPr>
            <a:r>
              <a:rPr lang="en-US" sz="2200">
                <a:latin typeface="TW Cen MT"/>
                <a:cs typeface="Arial"/>
              </a:rPr>
              <a:t>•</a:t>
            </a:r>
            <a:r>
              <a:rPr lang="en-US" sz="2200">
                <a:latin typeface="TW Cen MT"/>
                <a:cs typeface="Times New Roman"/>
              </a:rPr>
              <a:t>In this project, we utilized the 'yolov3-tiny' version for faster processing.</a:t>
            </a:r>
            <a:endParaRPr lang="en-US">
              <a:latin typeface="TW Cen MT"/>
            </a:endParaRPr>
          </a:p>
          <a:p>
            <a:pPr algn="just">
              <a:buNone/>
            </a:pPr>
            <a:r>
              <a:rPr lang="en-US" sz="2200">
                <a:latin typeface="TW Cen MT"/>
                <a:cs typeface="Arial"/>
              </a:rPr>
              <a:t>•</a:t>
            </a:r>
            <a:r>
              <a:rPr lang="en-US" sz="2200">
                <a:latin typeface="TW Cen MT"/>
                <a:cs typeface="Times New Roman"/>
              </a:rPr>
              <a:t>The YOLO model requires two essential files for configuration: the model configuration file and the model weights file.</a:t>
            </a:r>
            <a:endParaRPr lang="en-US">
              <a:latin typeface="TW Cen MT"/>
            </a:endParaRPr>
          </a:p>
          <a:p>
            <a:pPr algn="just">
              <a:buNone/>
            </a:pPr>
            <a:r>
              <a:rPr lang="en-US" sz="2200">
                <a:latin typeface="TW Cen MT"/>
                <a:cs typeface="Arial"/>
              </a:rPr>
              <a:t>•</a:t>
            </a:r>
            <a:r>
              <a:rPr lang="en-US" sz="2200">
                <a:latin typeface="TW Cen MT"/>
                <a:cs typeface="Times New Roman"/>
              </a:rPr>
              <a:t>The configuration file defines the architecture of the neural network.</a:t>
            </a:r>
            <a:endParaRPr lang="en-US">
              <a:latin typeface="TW Cen MT"/>
            </a:endParaRPr>
          </a:p>
          <a:p>
            <a:pPr algn="just">
              <a:buNone/>
            </a:pPr>
            <a:r>
              <a:rPr lang="en-US" sz="2200">
                <a:latin typeface="TW Cen MT"/>
                <a:cs typeface="Arial"/>
              </a:rPr>
              <a:t>•</a:t>
            </a:r>
            <a:r>
              <a:rPr lang="en-US" sz="2200">
                <a:latin typeface="TW Cen MT"/>
                <a:cs typeface="Times New Roman"/>
              </a:rPr>
              <a:t>The weights file contains the learned parameters of the model.</a:t>
            </a:r>
            <a:endParaRPr lang="en-US">
              <a:latin typeface="TW Cen MT"/>
            </a:endParaRPr>
          </a:p>
          <a:p>
            <a:pPr>
              <a:buNone/>
            </a:pPr>
            <a:endParaRPr lang="en-US" sz="2200">
              <a:latin typeface="TW Cen MT"/>
              <a:cs typeface="Arial"/>
            </a:endParaRPr>
          </a:p>
          <a:p>
            <a:pPr marL="0" indent="0">
              <a:buNone/>
            </a:pPr>
            <a:endParaRPr lang="en-US">
              <a:latin typeface="TW Cen MT"/>
            </a:endParaRPr>
          </a:p>
        </p:txBody>
      </p:sp>
      <p:sp>
        <p:nvSpPr>
          <p:cNvPr id="4" name="Slide Number Placeholder 3">
            <a:extLst>
              <a:ext uri="{FF2B5EF4-FFF2-40B4-BE49-F238E27FC236}">
                <a16:creationId xmlns:a16="http://schemas.microsoft.com/office/drawing/2014/main" id="{519F1BB5-B031-1197-46A7-651E4BC442F0}"/>
              </a:ext>
            </a:extLst>
          </p:cNvPr>
          <p:cNvSpPr>
            <a:spLocks noGrp="1"/>
          </p:cNvSpPr>
          <p:nvPr>
            <p:ph type="sldNum" sz="quarter" idx="12"/>
          </p:nvPr>
        </p:nvSpPr>
        <p:spPr/>
        <p:txBody>
          <a:bodyPr/>
          <a:lstStyle/>
          <a:p>
            <a:fld id="{6D22F896-40B5-4ADD-8801-0D06FADFA095}" type="slidenum">
              <a:rPr lang="en-US" dirty="0"/>
              <a:t>20</a:t>
            </a:fld>
            <a:endParaRPr lang="en-US"/>
          </a:p>
        </p:txBody>
      </p:sp>
    </p:spTree>
    <p:extLst>
      <p:ext uri="{BB962C8B-B14F-4D97-AF65-F5344CB8AC3E}">
        <p14:creationId xmlns:p14="http://schemas.microsoft.com/office/powerpoint/2010/main" val="1988085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DD96-9264-0935-C362-EC3ABD443D2F}"/>
              </a:ext>
            </a:extLst>
          </p:cNvPr>
          <p:cNvSpPr>
            <a:spLocks noGrp="1"/>
          </p:cNvSpPr>
          <p:nvPr>
            <p:ph type="title"/>
          </p:nvPr>
        </p:nvSpPr>
        <p:spPr/>
        <p:txBody>
          <a:bodyPr/>
          <a:lstStyle/>
          <a:p>
            <a:r>
              <a:rPr lang="en-US" err="1">
                <a:latin typeface="TW Cen MT"/>
                <a:cs typeface="Times New Roman"/>
              </a:rPr>
              <a:t>LoaD</a:t>
            </a:r>
            <a:r>
              <a:rPr lang="en-US">
                <a:latin typeface="TW Cen MT"/>
                <a:cs typeface="Times New Roman"/>
              </a:rPr>
              <a:t> CFG AND </a:t>
            </a:r>
            <a:r>
              <a:rPr lang="en-US" err="1">
                <a:latin typeface="TW Cen MT"/>
                <a:cs typeface="Times New Roman"/>
              </a:rPr>
              <a:t>wEIGHTS</a:t>
            </a:r>
            <a:endParaRPr lang="en-US">
              <a:latin typeface="TW Cen MT"/>
            </a:endParaRPr>
          </a:p>
        </p:txBody>
      </p:sp>
      <p:pic>
        <p:nvPicPr>
          <p:cNvPr id="4" name="Content Placeholder 3">
            <a:extLst>
              <a:ext uri="{FF2B5EF4-FFF2-40B4-BE49-F238E27FC236}">
                <a16:creationId xmlns:a16="http://schemas.microsoft.com/office/drawing/2014/main" id="{CDB96393-2523-F48F-8C6A-35B6492348D7}"/>
              </a:ext>
            </a:extLst>
          </p:cNvPr>
          <p:cNvPicPr>
            <a:picLocks noGrp="1" noChangeAspect="1"/>
          </p:cNvPicPr>
          <p:nvPr>
            <p:ph idx="1"/>
          </p:nvPr>
        </p:nvPicPr>
        <p:blipFill>
          <a:blip r:embed="rId2"/>
          <a:stretch>
            <a:fillRect/>
          </a:stretch>
        </p:blipFill>
        <p:spPr>
          <a:xfrm>
            <a:off x="1141412" y="2784383"/>
            <a:ext cx="9905999" cy="2471922"/>
          </a:xfrm>
        </p:spPr>
      </p:pic>
      <p:sp>
        <p:nvSpPr>
          <p:cNvPr id="3" name="Slide Number Placeholder 2">
            <a:extLst>
              <a:ext uri="{FF2B5EF4-FFF2-40B4-BE49-F238E27FC236}">
                <a16:creationId xmlns:a16="http://schemas.microsoft.com/office/drawing/2014/main" id="{8533E420-112D-FB1A-50EB-157701CC9445}"/>
              </a:ext>
            </a:extLst>
          </p:cNvPr>
          <p:cNvSpPr>
            <a:spLocks noGrp="1"/>
          </p:cNvSpPr>
          <p:nvPr>
            <p:ph type="sldNum" sz="quarter" idx="12"/>
          </p:nvPr>
        </p:nvSpPr>
        <p:spPr/>
        <p:txBody>
          <a:bodyPr/>
          <a:lstStyle/>
          <a:p>
            <a:fld id="{6D22F896-40B5-4ADD-8801-0D06FADFA095}" type="slidenum">
              <a:rPr lang="en-US" dirty="0"/>
              <a:t>21</a:t>
            </a:fld>
            <a:endParaRPr lang="en-US"/>
          </a:p>
        </p:txBody>
      </p:sp>
    </p:spTree>
    <p:extLst>
      <p:ext uri="{BB962C8B-B14F-4D97-AF65-F5344CB8AC3E}">
        <p14:creationId xmlns:p14="http://schemas.microsoft.com/office/powerpoint/2010/main" val="1107674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17F4-C11D-A24E-9F18-712121308962}"/>
              </a:ext>
            </a:extLst>
          </p:cNvPr>
          <p:cNvSpPr>
            <a:spLocks noGrp="1"/>
          </p:cNvSpPr>
          <p:nvPr>
            <p:ph type="ctrTitle"/>
          </p:nvPr>
        </p:nvSpPr>
        <p:spPr>
          <a:xfrm>
            <a:off x="1876424" y="601133"/>
            <a:ext cx="9638243" cy="719666"/>
          </a:xfrm>
        </p:spPr>
        <p:txBody>
          <a:bodyPr>
            <a:normAutofit/>
          </a:bodyPr>
          <a:lstStyle/>
          <a:p>
            <a:r>
              <a:rPr lang="en-US" sz="3600">
                <a:latin typeface="TW Cen MT"/>
                <a:cs typeface="Times New Roman"/>
              </a:rPr>
              <a:t>Preparing Face Mask Detection Model</a:t>
            </a:r>
            <a:endParaRPr lang="en-US" sz="3600"/>
          </a:p>
        </p:txBody>
      </p:sp>
      <p:pic>
        <p:nvPicPr>
          <p:cNvPr id="4" name="Content Placeholder 3" descr="A screenshot of a computer&#10;&#10;Description automatically generated">
            <a:extLst>
              <a:ext uri="{FF2B5EF4-FFF2-40B4-BE49-F238E27FC236}">
                <a16:creationId xmlns:a16="http://schemas.microsoft.com/office/drawing/2014/main" id="{A57F4228-CBAC-6AE0-FC62-1A7F42D68CEF}"/>
              </a:ext>
            </a:extLst>
          </p:cNvPr>
          <p:cNvPicPr>
            <a:picLocks noChangeAspect="1"/>
          </p:cNvPicPr>
          <p:nvPr/>
        </p:nvPicPr>
        <p:blipFill>
          <a:blip r:embed="rId2"/>
          <a:stretch>
            <a:fillRect/>
          </a:stretch>
        </p:blipFill>
        <p:spPr>
          <a:xfrm>
            <a:off x="1876424" y="1868488"/>
            <a:ext cx="9703938" cy="2201402"/>
          </a:xfrm>
          <a:prstGeom prst="rect">
            <a:avLst/>
          </a:prstGeom>
        </p:spPr>
      </p:pic>
      <p:cxnSp>
        <p:nvCxnSpPr>
          <p:cNvPr id="5" name="Straight Arrow Connector 4">
            <a:extLst>
              <a:ext uri="{FF2B5EF4-FFF2-40B4-BE49-F238E27FC236}">
                <a16:creationId xmlns:a16="http://schemas.microsoft.com/office/drawing/2014/main" id="{757010C4-A44B-114C-6E6A-BBC937648E35}"/>
              </a:ext>
            </a:extLst>
          </p:cNvPr>
          <p:cNvCxnSpPr/>
          <p:nvPr/>
        </p:nvCxnSpPr>
        <p:spPr>
          <a:xfrm>
            <a:off x="2752260" y="3596045"/>
            <a:ext cx="947689" cy="9476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83BCD564-1381-E743-AD70-0232AE8F5E3C}"/>
              </a:ext>
            </a:extLst>
          </p:cNvPr>
          <p:cNvSpPr txBox="1"/>
          <p:nvPr/>
        </p:nvSpPr>
        <p:spPr>
          <a:xfrm>
            <a:off x="2278416" y="4617579"/>
            <a:ext cx="2843066" cy="6698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70916">
              <a:spcAft>
                <a:spcPts val="600"/>
              </a:spcAft>
            </a:pPr>
            <a:r>
              <a:rPr lang="de-DE" sz="1850">
                <a:latin typeface="TW Cen MT"/>
                <a:cs typeface="Times New Roman"/>
              </a:rPr>
              <a:t>Variables</a:t>
            </a:r>
            <a:r>
              <a:rPr lang="de-DE" sz="1850" kern="1200">
                <a:latin typeface="TW Cen MT"/>
                <a:ea typeface="+mn-ea"/>
                <a:cs typeface="Times New Roman"/>
              </a:rPr>
              <a:t> </a:t>
            </a:r>
            <a:r>
              <a:rPr lang="de-DE" sz="1850" kern="1200" err="1">
                <a:latin typeface="TW Cen MT"/>
                <a:ea typeface="+mn-ea"/>
                <a:cs typeface="Times New Roman"/>
              </a:rPr>
              <a:t>that</a:t>
            </a:r>
            <a:r>
              <a:rPr lang="de-DE" sz="1850" kern="1200">
                <a:latin typeface="TW Cen MT"/>
                <a:ea typeface="+mn-ea"/>
                <a:cs typeface="Times New Roman"/>
              </a:rPr>
              <a:t> </a:t>
            </a:r>
            <a:r>
              <a:rPr lang="de-DE" sz="1850" kern="1200" err="1">
                <a:latin typeface="TW Cen MT"/>
                <a:ea typeface="+mn-ea"/>
                <a:cs typeface="Times New Roman"/>
              </a:rPr>
              <a:t>are</a:t>
            </a:r>
            <a:r>
              <a:rPr lang="de-DE" sz="1850" kern="1200">
                <a:latin typeface="TW Cen MT"/>
                <a:ea typeface="+mn-ea"/>
                <a:cs typeface="Times New Roman"/>
              </a:rPr>
              <a:t> </a:t>
            </a:r>
            <a:r>
              <a:rPr lang="de-DE" sz="1850" kern="1200" err="1">
                <a:latin typeface="TW Cen MT"/>
                <a:ea typeface="+mn-ea"/>
                <a:cs typeface="Times New Roman"/>
              </a:rPr>
              <a:t>created</a:t>
            </a:r>
            <a:r>
              <a:rPr lang="de-DE" sz="1850" kern="1200">
                <a:latin typeface="TW Cen MT"/>
                <a:ea typeface="+mn-ea"/>
                <a:cs typeface="Times New Roman"/>
              </a:rPr>
              <a:t> </a:t>
            </a:r>
            <a:r>
              <a:rPr lang="de-DE" sz="1850" kern="1200" err="1">
                <a:latin typeface="TW Cen MT"/>
                <a:ea typeface="+mn-ea"/>
                <a:cs typeface="Times New Roman"/>
              </a:rPr>
              <a:t>using</a:t>
            </a:r>
            <a:r>
              <a:rPr lang="de-DE" sz="1850" kern="1200">
                <a:latin typeface="TW Cen MT"/>
                <a:ea typeface="+mn-ea"/>
                <a:cs typeface="Times New Roman"/>
              </a:rPr>
              <a:t> </a:t>
            </a:r>
            <a:r>
              <a:rPr lang="de-DE" sz="1850" kern="1200" err="1">
                <a:latin typeface="TW Cen MT"/>
                <a:ea typeface="+mn-ea"/>
                <a:cs typeface="Times New Roman"/>
              </a:rPr>
              <a:t>the</a:t>
            </a:r>
            <a:r>
              <a:rPr lang="de-DE" sz="1850" kern="1200">
                <a:latin typeface="TW Cen MT"/>
                <a:ea typeface="+mn-ea"/>
                <a:cs typeface="Times New Roman"/>
              </a:rPr>
              <a:t> </a:t>
            </a:r>
            <a:r>
              <a:rPr lang="de-DE" sz="1850" kern="1200" err="1">
                <a:latin typeface="TW Cen MT"/>
                <a:ea typeface="+mn-ea"/>
                <a:cs typeface="Times New Roman"/>
              </a:rPr>
              <a:t>cfg</a:t>
            </a:r>
            <a:r>
              <a:rPr lang="de-DE" sz="1850" kern="1200">
                <a:latin typeface="TW Cen MT"/>
                <a:ea typeface="+mn-ea"/>
                <a:cs typeface="Times New Roman"/>
              </a:rPr>
              <a:t> and </a:t>
            </a:r>
            <a:r>
              <a:rPr lang="de-DE" sz="1850" kern="1200" err="1">
                <a:latin typeface="TW Cen MT"/>
                <a:ea typeface="+mn-ea"/>
                <a:cs typeface="Times New Roman"/>
              </a:rPr>
              <a:t>weights</a:t>
            </a:r>
            <a:endParaRPr lang="de-DE" sz="1850">
              <a:latin typeface="TW Cen MT"/>
              <a:cs typeface="Times New Roman"/>
            </a:endParaRPr>
          </a:p>
        </p:txBody>
      </p:sp>
      <p:cxnSp>
        <p:nvCxnSpPr>
          <p:cNvPr id="7" name="Straight Arrow Connector 6">
            <a:extLst>
              <a:ext uri="{FF2B5EF4-FFF2-40B4-BE49-F238E27FC236}">
                <a16:creationId xmlns:a16="http://schemas.microsoft.com/office/drawing/2014/main" id="{7A283DF7-D0E5-C02B-C70D-232480FFA79A}"/>
              </a:ext>
            </a:extLst>
          </p:cNvPr>
          <p:cNvCxnSpPr/>
          <p:nvPr/>
        </p:nvCxnSpPr>
        <p:spPr>
          <a:xfrm>
            <a:off x="6585430" y="3594572"/>
            <a:ext cx="947689" cy="9476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75255D0-DB86-DABA-99DD-5A2EC607668C}"/>
              </a:ext>
            </a:extLst>
          </p:cNvPr>
          <p:cNvCxnSpPr/>
          <p:nvPr/>
        </p:nvCxnSpPr>
        <p:spPr>
          <a:xfrm flipH="1">
            <a:off x="9644497" y="3666767"/>
            <a:ext cx="1008982" cy="876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552CE7-AA45-49C1-75B4-4FFC078C6AB6}"/>
              </a:ext>
            </a:extLst>
          </p:cNvPr>
          <p:cNvSpPr txBox="1"/>
          <p:nvPr/>
        </p:nvSpPr>
        <p:spPr>
          <a:xfrm>
            <a:off x="7167275" y="4542261"/>
            <a:ext cx="2843066" cy="9569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70916">
              <a:spcAft>
                <a:spcPts val="600"/>
              </a:spcAft>
            </a:pPr>
            <a:r>
              <a:rPr lang="de-DE" sz="1854" kern="1200">
                <a:solidFill>
                  <a:schemeClr val="tx1"/>
                </a:solidFill>
                <a:latin typeface="TW Cen MT"/>
                <a:ea typeface="+mn-ea"/>
                <a:cs typeface="Times New Roman"/>
              </a:rPr>
              <a:t>Holds </a:t>
            </a:r>
            <a:r>
              <a:rPr lang="de-DE" sz="1854" kern="1200" err="1">
                <a:solidFill>
                  <a:schemeClr val="tx1"/>
                </a:solidFill>
                <a:latin typeface="TW Cen MT"/>
                <a:ea typeface="+mn-ea"/>
                <a:cs typeface="Times New Roman"/>
              </a:rPr>
              <a:t>the</a:t>
            </a:r>
            <a:r>
              <a:rPr lang="de-DE" sz="1854" kern="1200">
                <a:solidFill>
                  <a:schemeClr val="tx1"/>
                </a:solidFill>
                <a:latin typeface="TW Cen MT"/>
                <a:ea typeface="+mn-ea"/>
                <a:cs typeface="Times New Roman"/>
              </a:rPr>
              <a:t> </a:t>
            </a:r>
            <a:r>
              <a:rPr lang="de-DE" sz="1854" kern="1200" err="1">
                <a:solidFill>
                  <a:schemeClr val="tx1"/>
                </a:solidFill>
                <a:latin typeface="TW Cen MT"/>
                <a:ea typeface="+mn-ea"/>
                <a:cs typeface="Times New Roman"/>
              </a:rPr>
              <a:t>file</a:t>
            </a:r>
            <a:r>
              <a:rPr lang="de-DE" sz="1854" kern="1200">
                <a:solidFill>
                  <a:schemeClr val="tx1"/>
                </a:solidFill>
                <a:latin typeface="TW Cen MT"/>
                <a:ea typeface="+mn-ea"/>
                <a:cs typeface="Times New Roman"/>
              </a:rPr>
              <a:t> </a:t>
            </a:r>
            <a:r>
              <a:rPr lang="de-DE" sz="1854" kern="1200" err="1">
                <a:solidFill>
                  <a:schemeClr val="tx1"/>
                </a:solidFill>
                <a:latin typeface="TW Cen MT"/>
                <a:ea typeface="+mn-ea"/>
                <a:cs typeface="Times New Roman"/>
              </a:rPr>
              <a:t>path</a:t>
            </a:r>
            <a:r>
              <a:rPr lang="de-DE" sz="1854" kern="1200">
                <a:solidFill>
                  <a:schemeClr val="tx1"/>
                </a:solidFill>
                <a:latin typeface="TW Cen MT"/>
                <a:ea typeface="+mn-ea"/>
                <a:cs typeface="Times New Roman"/>
              </a:rPr>
              <a:t> </a:t>
            </a:r>
            <a:r>
              <a:rPr lang="de-DE" sz="1854" kern="1200" err="1">
                <a:solidFill>
                  <a:schemeClr val="tx1"/>
                </a:solidFill>
                <a:latin typeface="TW Cen MT"/>
                <a:ea typeface="+mn-ea"/>
                <a:cs typeface="Times New Roman"/>
              </a:rPr>
              <a:t>for</a:t>
            </a:r>
            <a:r>
              <a:rPr lang="de-DE" sz="1854" kern="1200">
                <a:solidFill>
                  <a:schemeClr val="tx1"/>
                </a:solidFill>
                <a:latin typeface="TW Cen MT"/>
                <a:ea typeface="+mn-ea"/>
                <a:cs typeface="Times New Roman"/>
              </a:rPr>
              <a:t> </a:t>
            </a:r>
            <a:r>
              <a:rPr lang="de-DE" sz="1854" kern="1200" err="1">
                <a:solidFill>
                  <a:schemeClr val="tx1"/>
                </a:solidFill>
                <a:latin typeface="TW Cen MT"/>
                <a:ea typeface="+mn-ea"/>
                <a:cs typeface="Times New Roman"/>
              </a:rPr>
              <a:t>our</a:t>
            </a:r>
            <a:r>
              <a:rPr lang="de-DE" sz="1854" kern="1200">
                <a:solidFill>
                  <a:schemeClr val="tx1"/>
                </a:solidFill>
                <a:latin typeface="TW Cen MT"/>
                <a:ea typeface="+mn-ea"/>
                <a:cs typeface="Times New Roman"/>
              </a:rPr>
              <a:t> </a:t>
            </a:r>
            <a:r>
              <a:rPr lang="de-DE" sz="1854" kern="1200" err="1">
                <a:solidFill>
                  <a:schemeClr val="tx1"/>
                </a:solidFill>
                <a:latin typeface="TW Cen MT"/>
                <a:ea typeface="+mn-ea"/>
                <a:cs typeface="Times New Roman"/>
              </a:rPr>
              <a:t>specialized</a:t>
            </a:r>
            <a:r>
              <a:rPr lang="de-DE" sz="1854" kern="1200">
                <a:solidFill>
                  <a:schemeClr val="tx1"/>
                </a:solidFill>
                <a:latin typeface="TW Cen MT"/>
                <a:ea typeface="+mn-ea"/>
                <a:cs typeface="Times New Roman"/>
              </a:rPr>
              <a:t> </a:t>
            </a:r>
            <a:r>
              <a:rPr lang="de-DE" sz="1854" kern="1200" err="1">
                <a:solidFill>
                  <a:schemeClr val="tx1"/>
                </a:solidFill>
                <a:latin typeface="TW Cen MT"/>
                <a:ea typeface="+mn-ea"/>
                <a:cs typeface="Times New Roman"/>
              </a:rPr>
              <a:t>face</a:t>
            </a:r>
            <a:r>
              <a:rPr lang="de-DE" sz="1854" kern="1200">
                <a:solidFill>
                  <a:schemeClr val="tx1"/>
                </a:solidFill>
                <a:latin typeface="TW Cen MT"/>
                <a:ea typeface="+mn-ea"/>
                <a:cs typeface="Times New Roman"/>
              </a:rPr>
              <a:t> </a:t>
            </a:r>
            <a:r>
              <a:rPr lang="de-DE" sz="1854" kern="1200" err="1">
                <a:solidFill>
                  <a:schemeClr val="tx1"/>
                </a:solidFill>
                <a:latin typeface="TW Cen MT"/>
                <a:ea typeface="+mn-ea"/>
                <a:cs typeface="Times New Roman"/>
              </a:rPr>
              <a:t>mask</a:t>
            </a:r>
            <a:r>
              <a:rPr lang="de-DE" sz="1854" kern="1200">
                <a:solidFill>
                  <a:schemeClr val="tx1"/>
                </a:solidFill>
                <a:latin typeface="TW Cen MT"/>
                <a:ea typeface="+mn-ea"/>
                <a:cs typeface="Times New Roman"/>
              </a:rPr>
              <a:t> </a:t>
            </a:r>
            <a:r>
              <a:rPr lang="de-DE" sz="1854" kern="1200" err="1">
                <a:solidFill>
                  <a:schemeClr val="tx1"/>
                </a:solidFill>
                <a:latin typeface="TW Cen MT"/>
                <a:ea typeface="+mn-ea"/>
                <a:cs typeface="Times New Roman"/>
              </a:rPr>
              <a:t>detection</a:t>
            </a:r>
            <a:endParaRPr lang="en-US">
              <a:latin typeface="TW Cen MT"/>
            </a:endParaRPr>
          </a:p>
        </p:txBody>
      </p:sp>
      <p:sp>
        <p:nvSpPr>
          <p:cNvPr id="3" name="TextBox 2">
            <a:extLst>
              <a:ext uri="{FF2B5EF4-FFF2-40B4-BE49-F238E27FC236}">
                <a16:creationId xmlns:a16="http://schemas.microsoft.com/office/drawing/2014/main" id="{8DE7631C-A38F-0058-56AC-B29ABAC63E09}"/>
              </a:ext>
            </a:extLst>
          </p:cNvPr>
          <p:cNvSpPr txBox="1"/>
          <p:nvPr/>
        </p:nvSpPr>
        <p:spPr>
          <a:xfrm>
            <a:off x="1649104" y="5645623"/>
            <a:ext cx="93851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W Cen MT"/>
                <a:ea typeface="+mn-lt"/>
                <a:cs typeface="+mn-lt"/>
              </a:rPr>
              <a:t>These variables (</a:t>
            </a:r>
            <a:r>
              <a:rPr lang="en-US" sz="2000">
                <a:latin typeface="TW Cen MT"/>
              </a:rPr>
              <a:t>net</a:t>
            </a:r>
            <a:r>
              <a:rPr lang="en-US" sz="2000">
                <a:latin typeface="TW Cen MT"/>
                <a:ea typeface="+mn-lt"/>
                <a:cs typeface="+mn-lt"/>
              </a:rPr>
              <a:t> and </a:t>
            </a:r>
            <a:r>
              <a:rPr lang="en-US" sz="2000" err="1">
                <a:latin typeface="TW Cen MT"/>
              </a:rPr>
              <a:t>facenet</a:t>
            </a:r>
            <a:r>
              <a:rPr lang="en-US" sz="2000">
                <a:latin typeface="TW Cen MT"/>
                <a:ea typeface="+mn-lt"/>
                <a:cs typeface="+mn-lt"/>
              </a:rPr>
              <a:t>) represent the structures and architecture of the neural networks.</a:t>
            </a:r>
            <a:endParaRPr lang="en-US" sz="2000">
              <a:latin typeface="TW Cen MT"/>
            </a:endParaRPr>
          </a:p>
        </p:txBody>
      </p:sp>
    </p:spTree>
    <p:extLst>
      <p:ext uri="{BB962C8B-B14F-4D97-AF65-F5344CB8AC3E}">
        <p14:creationId xmlns:p14="http://schemas.microsoft.com/office/powerpoint/2010/main" val="1808844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205AE-DC4E-27ED-19B2-DF47FA641FCE}"/>
              </a:ext>
            </a:extLst>
          </p:cNvPr>
          <p:cNvSpPr>
            <a:spLocks noGrp="1"/>
          </p:cNvSpPr>
          <p:nvPr>
            <p:ph type="title"/>
          </p:nvPr>
        </p:nvSpPr>
        <p:spPr/>
        <p:txBody>
          <a:bodyPr/>
          <a:lstStyle/>
          <a:p>
            <a:r>
              <a:rPr lang="en-US" sz="2400">
                <a:latin typeface="TW Cen MT"/>
                <a:cs typeface="Times New Roman"/>
              </a:rPr>
              <a:t>Detection models and loading class labels</a:t>
            </a:r>
            <a:endParaRPr lang="en-US">
              <a:latin typeface="TW Cen MT"/>
            </a:endParaRPr>
          </a:p>
        </p:txBody>
      </p:sp>
      <p:pic>
        <p:nvPicPr>
          <p:cNvPr id="4" name="Content Placeholder 3" descr="A screen shot of a computer code&#10;&#10;Description automatically generated">
            <a:extLst>
              <a:ext uri="{FF2B5EF4-FFF2-40B4-BE49-F238E27FC236}">
                <a16:creationId xmlns:a16="http://schemas.microsoft.com/office/drawing/2014/main" id="{AA270A48-4506-3128-9362-7948C20F2BA4}"/>
              </a:ext>
            </a:extLst>
          </p:cNvPr>
          <p:cNvPicPr>
            <a:picLocks noGrp="1" noChangeAspect="1"/>
          </p:cNvPicPr>
          <p:nvPr>
            <p:ph idx="1"/>
          </p:nvPr>
        </p:nvPicPr>
        <p:blipFill>
          <a:blip r:embed="rId2"/>
          <a:stretch>
            <a:fillRect/>
          </a:stretch>
        </p:blipFill>
        <p:spPr>
          <a:xfrm>
            <a:off x="1453319" y="2267317"/>
            <a:ext cx="7962900" cy="2914650"/>
          </a:xfrm>
        </p:spPr>
      </p:pic>
      <p:sp>
        <p:nvSpPr>
          <p:cNvPr id="5" name="TextBox 4">
            <a:extLst>
              <a:ext uri="{FF2B5EF4-FFF2-40B4-BE49-F238E27FC236}">
                <a16:creationId xmlns:a16="http://schemas.microsoft.com/office/drawing/2014/main" id="{858244AE-8E93-9BE0-EA1C-BC08D735B255}"/>
              </a:ext>
            </a:extLst>
          </p:cNvPr>
          <p:cNvSpPr txBox="1"/>
          <p:nvPr/>
        </p:nvSpPr>
        <p:spPr>
          <a:xfrm>
            <a:off x="9410131" y="2336041"/>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a:latin typeface="TW Cen MT"/>
                <a:cs typeface="Times New Roman"/>
              </a:rPr>
              <a:t>Models </a:t>
            </a:r>
            <a:r>
              <a:rPr lang="de-DE" err="1">
                <a:latin typeface="TW Cen MT"/>
                <a:cs typeface="Times New Roman"/>
              </a:rPr>
              <a:t>that</a:t>
            </a:r>
            <a:r>
              <a:rPr lang="de-DE">
                <a:latin typeface="TW Cen MT"/>
                <a:cs typeface="Times New Roman"/>
              </a:rPr>
              <a:t> </a:t>
            </a:r>
            <a:r>
              <a:rPr lang="de-DE" err="1">
                <a:latin typeface="TW Cen MT"/>
                <a:cs typeface="Times New Roman"/>
              </a:rPr>
              <a:t>are</a:t>
            </a:r>
            <a:r>
              <a:rPr lang="de-DE">
                <a:latin typeface="TW Cen MT"/>
                <a:cs typeface="Times New Roman"/>
              </a:rPr>
              <a:t> </a:t>
            </a:r>
            <a:br>
              <a:rPr lang="de-DE">
                <a:latin typeface="TW Cen MT"/>
                <a:cs typeface="Times New Roman"/>
              </a:rPr>
            </a:br>
            <a:r>
              <a:rPr lang="de-DE" err="1">
                <a:latin typeface="TW Cen MT"/>
                <a:cs typeface="Times New Roman"/>
              </a:rPr>
              <a:t>created</a:t>
            </a:r>
            <a:r>
              <a:rPr lang="de-DE">
                <a:latin typeface="TW Cen MT"/>
                <a:cs typeface="Times New Roman"/>
              </a:rPr>
              <a:t> </a:t>
            </a:r>
            <a:r>
              <a:rPr lang="de-DE" err="1">
                <a:latin typeface="TW Cen MT"/>
                <a:cs typeface="Times New Roman"/>
              </a:rPr>
              <a:t>using</a:t>
            </a:r>
            <a:r>
              <a:rPr lang="de-DE">
                <a:latin typeface="TW Cen MT"/>
                <a:cs typeface="Times New Roman"/>
              </a:rPr>
              <a:t> </a:t>
            </a:r>
            <a:br>
              <a:rPr lang="de-DE">
                <a:latin typeface="TW Cen MT"/>
                <a:cs typeface="Times New Roman"/>
              </a:rPr>
            </a:br>
            <a:r>
              <a:rPr lang="de-DE" err="1">
                <a:latin typeface="TW Cen MT"/>
                <a:cs typeface="Times New Roman"/>
              </a:rPr>
              <a:t>neural</a:t>
            </a:r>
            <a:r>
              <a:rPr lang="de-DE">
                <a:latin typeface="TW Cen MT"/>
                <a:cs typeface="Times New Roman"/>
              </a:rPr>
              <a:t> network </a:t>
            </a:r>
            <a:r>
              <a:rPr lang="de-DE" err="1">
                <a:latin typeface="TW Cen MT"/>
                <a:cs typeface="Times New Roman"/>
              </a:rPr>
              <a:t>architecutre</a:t>
            </a:r>
          </a:p>
        </p:txBody>
      </p:sp>
      <p:sp>
        <p:nvSpPr>
          <p:cNvPr id="6" name="TextBox 5">
            <a:extLst>
              <a:ext uri="{FF2B5EF4-FFF2-40B4-BE49-F238E27FC236}">
                <a16:creationId xmlns:a16="http://schemas.microsoft.com/office/drawing/2014/main" id="{49857FB5-D310-0434-AD80-50A447226A45}"/>
              </a:ext>
            </a:extLst>
          </p:cNvPr>
          <p:cNvSpPr txBox="1"/>
          <p:nvPr/>
        </p:nvSpPr>
        <p:spPr>
          <a:xfrm>
            <a:off x="2677236" y="533854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latin typeface="TW Cen MT"/>
                <a:cs typeface="Times New Roman"/>
              </a:rPr>
              <a:t>These labels are specifically tailored for recognizing two classes: "Mask" and "No Mask"</a:t>
            </a:r>
            <a:endParaRPr lang="en-US">
              <a:latin typeface="TW Cen MT"/>
            </a:endParaRPr>
          </a:p>
        </p:txBody>
      </p:sp>
      <p:cxnSp>
        <p:nvCxnSpPr>
          <p:cNvPr id="7" name="Straight Arrow Connector 6">
            <a:extLst>
              <a:ext uri="{FF2B5EF4-FFF2-40B4-BE49-F238E27FC236}">
                <a16:creationId xmlns:a16="http://schemas.microsoft.com/office/drawing/2014/main" id="{1B40438F-19AB-8619-BFF1-04515651C76A}"/>
              </a:ext>
            </a:extLst>
          </p:cNvPr>
          <p:cNvCxnSpPr/>
          <p:nvPr/>
        </p:nvCxnSpPr>
        <p:spPr>
          <a:xfrm>
            <a:off x="2101755" y="5087202"/>
            <a:ext cx="448102" cy="7210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0D022B8-E908-FD7F-1873-56F0843CD101}"/>
              </a:ext>
            </a:extLst>
          </p:cNvPr>
          <p:cNvCxnSpPr/>
          <p:nvPr/>
        </p:nvCxnSpPr>
        <p:spPr>
          <a:xfrm>
            <a:off x="5599705" y="2477779"/>
            <a:ext cx="4064758" cy="402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F6ABC32A-3736-70A8-FD75-FCDFA4BA34AB}"/>
              </a:ext>
            </a:extLst>
          </p:cNvPr>
          <p:cNvSpPr>
            <a:spLocks noGrp="1"/>
          </p:cNvSpPr>
          <p:nvPr>
            <p:ph type="sldNum" sz="quarter" idx="12"/>
          </p:nvPr>
        </p:nvSpPr>
        <p:spPr/>
        <p:txBody>
          <a:bodyPr/>
          <a:lstStyle/>
          <a:p>
            <a:fld id="{6D22F896-40B5-4ADD-8801-0D06FADFA095}" type="slidenum">
              <a:rPr lang="en-US" dirty="0"/>
              <a:t>23</a:t>
            </a:fld>
            <a:endParaRPr lang="en-US"/>
          </a:p>
        </p:txBody>
      </p:sp>
    </p:spTree>
    <p:extLst>
      <p:ext uri="{BB962C8B-B14F-4D97-AF65-F5344CB8AC3E}">
        <p14:creationId xmlns:p14="http://schemas.microsoft.com/office/powerpoint/2010/main" val="1609567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C8D7-B302-59D0-DE18-4CD7BCA472AA}"/>
              </a:ext>
            </a:extLst>
          </p:cNvPr>
          <p:cNvSpPr>
            <a:spLocks noGrp="1"/>
          </p:cNvSpPr>
          <p:nvPr>
            <p:ph type="title"/>
          </p:nvPr>
        </p:nvSpPr>
        <p:spPr>
          <a:xfrm>
            <a:off x="8036041" y="-427810"/>
            <a:ext cx="3281003" cy="1478570"/>
          </a:xfrm>
        </p:spPr>
        <p:txBody>
          <a:bodyPr anchor="b">
            <a:normAutofit/>
          </a:bodyPr>
          <a:lstStyle/>
          <a:p>
            <a:r>
              <a:rPr lang="en-US" sz="3200"/>
              <a:t>Checking Class</a:t>
            </a:r>
          </a:p>
        </p:txBody>
      </p:sp>
      <p:sp>
        <p:nvSpPr>
          <p:cNvPr id="9" name="Round Diagonal Corner Rectangle 11">
            <a:extLst>
              <a:ext uri="{FF2B5EF4-FFF2-40B4-BE49-F238E27FC236}">
                <a16:creationId xmlns:a16="http://schemas.microsoft.com/office/drawing/2014/main" id="{03756949-AC79-48CD-A920-B0FE10D23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41BD5F9-7416-2727-1EEE-2AFFC63FE15B}"/>
              </a:ext>
            </a:extLst>
          </p:cNvPr>
          <p:cNvPicPr>
            <a:picLocks noChangeAspect="1"/>
          </p:cNvPicPr>
          <p:nvPr/>
        </p:nvPicPr>
        <p:blipFill rotWithShape="1">
          <a:blip r:embed="rId3"/>
          <a:srcRect r="43022" b="2"/>
          <a:stretch/>
        </p:blipFill>
        <p:spPr>
          <a:xfrm>
            <a:off x="1118988" y="1428289"/>
            <a:ext cx="6112382" cy="3995960"/>
          </a:xfrm>
          <a:prstGeom prst="rect">
            <a:avLst/>
          </a:prstGeom>
        </p:spPr>
      </p:pic>
      <p:sp>
        <p:nvSpPr>
          <p:cNvPr id="3" name="Content Placeholder 2">
            <a:extLst>
              <a:ext uri="{FF2B5EF4-FFF2-40B4-BE49-F238E27FC236}">
                <a16:creationId xmlns:a16="http://schemas.microsoft.com/office/drawing/2014/main" id="{3223E1D4-0F7C-33D5-FF5D-37810B40012B}"/>
              </a:ext>
            </a:extLst>
          </p:cNvPr>
          <p:cNvSpPr>
            <a:spLocks noGrp="1"/>
          </p:cNvSpPr>
          <p:nvPr>
            <p:ph idx="1"/>
          </p:nvPr>
        </p:nvSpPr>
        <p:spPr>
          <a:xfrm>
            <a:off x="7501504" y="1157666"/>
            <a:ext cx="4611660" cy="3996639"/>
          </a:xfrm>
        </p:spPr>
        <p:txBody>
          <a:bodyPr vert="horz" lIns="91440" tIns="45720" rIns="91440" bIns="45720" rtlCol="0" anchor="t">
            <a:noAutofit/>
          </a:bodyPr>
          <a:lstStyle/>
          <a:p>
            <a:pPr>
              <a:lnSpc>
                <a:spcPct val="110000"/>
              </a:lnSpc>
              <a:buNone/>
            </a:pPr>
            <a:r>
              <a:rPr lang="en-US">
                <a:latin typeface="TW Cen MT"/>
                <a:ea typeface="+mn-lt"/>
                <a:cs typeface="+mn-lt"/>
              </a:rPr>
              <a:t>•</a:t>
            </a:r>
            <a:r>
              <a:rPr lang="en-US">
                <a:latin typeface="TW Cen MT"/>
                <a:cs typeface="Times New Roman"/>
              </a:rPr>
              <a:t>For each selected bounding box, we examine its associated class.</a:t>
            </a:r>
            <a:endParaRPr lang="en-US">
              <a:latin typeface="TW Cen MT"/>
            </a:endParaRPr>
          </a:p>
          <a:p>
            <a:pPr>
              <a:lnSpc>
                <a:spcPct val="110000"/>
              </a:lnSpc>
              <a:buNone/>
            </a:pPr>
            <a:r>
              <a:rPr lang="en-US">
                <a:latin typeface="TW Cen MT"/>
                <a:ea typeface="+mn-lt"/>
                <a:cs typeface="+mn-lt"/>
              </a:rPr>
              <a:t>•</a:t>
            </a:r>
            <a:r>
              <a:rPr lang="en-US">
                <a:latin typeface="TW Cen MT"/>
                <a:cs typeface="Times New Roman"/>
              </a:rPr>
              <a:t>If the class label for that box is 'person,' we increment the </a:t>
            </a:r>
            <a:r>
              <a:rPr lang="en-US" err="1">
                <a:latin typeface="TW Cen MT"/>
                <a:cs typeface="Times New Roman"/>
              </a:rPr>
              <a:t>person_count</a:t>
            </a:r>
            <a:r>
              <a:rPr lang="en-US">
                <a:latin typeface="TW Cen MT"/>
                <a:cs typeface="Times New Roman"/>
              </a:rPr>
              <a:t> variable.</a:t>
            </a:r>
            <a:endParaRPr lang="en-US">
              <a:latin typeface="TW Cen MT"/>
            </a:endParaRPr>
          </a:p>
          <a:p>
            <a:pPr>
              <a:lnSpc>
                <a:spcPct val="110000"/>
              </a:lnSpc>
              <a:buNone/>
            </a:pPr>
            <a:r>
              <a:rPr lang="en-US">
                <a:latin typeface="TW Cen MT"/>
                <a:ea typeface="+mn-lt"/>
                <a:cs typeface="+mn-lt"/>
              </a:rPr>
              <a:t>•</a:t>
            </a:r>
            <a:r>
              <a:rPr lang="en-US">
                <a:latin typeface="TW Cen MT"/>
                <a:cs typeface="Times New Roman"/>
              </a:rPr>
              <a:t>If the class label is 'Mask,' we increment the </a:t>
            </a:r>
            <a:r>
              <a:rPr lang="en-US" err="1">
                <a:latin typeface="TW Cen MT"/>
                <a:cs typeface="Times New Roman"/>
              </a:rPr>
              <a:t>peopleWithMasks</a:t>
            </a:r>
            <a:r>
              <a:rPr lang="en-US">
                <a:latin typeface="TW Cen MT"/>
                <a:cs typeface="Times New Roman"/>
              </a:rPr>
              <a:t> variable.</a:t>
            </a:r>
            <a:endParaRPr lang="en-US">
              <a:latin typeface="TW Cen MT"/>
            </a:endParaRPr>
          </a:p>
          <a:p>
            <a:pPr>
              <a:lnSpc>
                <a:spcPct val="110000"/>
              </a:lnSpc>
              <a:buNone/>
            </a:pPr>
            <a:r>
              <a:rPr lang="en-US">
                <a:latin typeface="TW Cen MT"/>
                <a:ea typeface="+mn-lt"/>
                <a:cs typeface="+mn-lt"/>
              </a:rPr>
              <a:t>•</a:t>
            </a:r>
            <a:r>
              <a:rPr lang="en-US">
                <a:latin typeface="TW Cen MT"/>
                <a:cs typeface="Times New Roman"/>
              </a:rPr>
              <a:t>If the class label is 'No Mask,' we increment the </a:t>
            </a:r>
            <a:r>
              <a:rPr lang="en-US" err="1">
                <a:latin typeface="TW Cen MT"/>
                <a:cs typeface="Times New Roman"/>
              </a:rPr>
              <a:t>peopleWithNoMasks</a:t>
            </a:r>
            <a:r>
              <a:rPr lang="en-US">
                <a:latin typeface="TW Cen MT"/>
                <a:cs typeface="Times New Roman"/>
              </a:rPr>
              <a:t> variable.</a:t>
            </a:r>
            <a:endParaRPr lang="en-US">
              <a:latin typeface="TW Cen MT"/>
            </a:endParaRPr>
          </a:p>
          <a:p>
            <a:pPr marL="0" indent="0">
              <a:lnSpc>
                <a:spcPct val="110000"/>
              </a:lnSpc>
              <a:buNone/>
            </a:pPr>
            <a:endParaRPr lang="en-US">
              <a:latin typeface="TW Cen MT"/>
            </a:endParaRPr>
          </a:p>
        </p:txBody>
      </p:sp>
      <p:sp>
        <p:nvSpPr>
          <p:cNvPr id="5" name="Slide Number Placeholder 4">
            <a:extLst>
              <a:ext uri="{FF2B5EF4-FFF2-40B4-BE49-F238E27FC236}">
                <a16:creationId xmlns:a16="http://schemas.microsoft.com/office/drawing/2014/main" id="{688E1C53-A33C-2F7D-A65F-53CAC4D3F9EA}"/>
              </a:ext>
            </a:extLst>
          </p:cNvPr>
          <p:cNvSpPr>
            <a:spLocks noGrp="1"/>
          </p:cNvSpPr>
          <p:nvPr>
            <p:ph type="sldNum" sz="quarter" idx="12"/>
          </p:nvPr>
        </p:nvSpPr>
        <p:spPr/>
        <p:txBody>
          <a:bodyPr/>
          <a:lstStyle/>
          <a:p>
            <a:fld id="{6D22F896-40B5-4ADD-8801-0D06FADFA095}" type="slidenum">
              <a:rPr lang="en-US" dirty="0"/>
              <a:t>24</a:t>
            </a:fld>
            <a:endParaRPr lang="en-US"/>
          </a:p>
        </p:txBody>
      </p:sp>
    </p:spTree>
    <p:extLst>
      <p:ext uri="{BB962C8B-B14F-4D97-AF65-F5344CB8AC3E}">
        <p14:creationId xmlns:p14="http://schemas.microsoft.com/office/powerpoint/2010/main" val="3326885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9AA19A-D2E5-47F2-AF0A-1AF60D42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1A1E618-D29E-4367-8C34-500E34D05B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 xmlns:a14="http://schemas.microsoft.com/office/drawing/2010/main" xmlns:dgm="http://schemas.openxmlformats.org/drawingml/2006/diagram" xmlns:p14="http://schemas.microsoft.com/office/powerpoint/2010/main" xmlns:a16="http://schemas.microsoft.com/office/drawing/2014/main">
                <a:solidFill>
                  <a:srgbClr val="FFFFFF"/>
                </a:solidFill>
              </a14:hiddenFill>
            </a:ext>
          </a:extLst>
        </p:spPr>
      </p:pic>
      <p:grpSp>
        <p:nvGrpSpPr>
          <p:cNvPr id="14" name="Group 13">
            <a:extLst>
              <a:ext uri="{FF2B5EF4-FFF2-40B4-BE49-F238E27FC236}">
                <a16:creationId xmlns:a16="http://schemas.microsoft.com/office/drawing/2014/main" id="{81F2BFD0-D896-4BA3-BA8F-0C866BD024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E768552D-D282-4F68-A829-290A4E8317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B24AFF31-9CD5-4E66-92F8-23BBAA24FB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2267C9D4-1770-45DD-AAFC-481CD7F9AA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8" name="Freeform 8">
              <a:extLst>
                <a:ext uri="{FF2B5EF4-FFF2-40B4-BE49-F238E27FC236}">
                  <a16:creationId xmlns:a16="http://schemas.microsoft.com/office/drawing/2014/main" id="{10DD6E0B-EC58-4D78-8125-AD2172CD2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9" name="Freeform 9">
              <a:extLst>
                <a:ext uri="{FF2B5EF4-FFF2-40B4-BE49-F238E27FC236}">
                  <a16:creationId xmlns:a16="http://schemas.microsoft.com/office/drawing/2014/main" id="{23D6129D-742B-422D-A589-6692C16715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9EA94B27-F456-4ED8-8882-77632BDA0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5B7F96AD-560C-44A0-A513-B06758743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86701218-3235-4E29-9935-1315B5CCAA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046B7BE0-D335-42EA-9893-4FA7654F1F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1CE912BA-808B-403C-B26F-8083A682E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D974F65A-298C-4395-B461-99B9B49A07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6" name="Line 16">
              <a:extLst>
                <a:ext uri="{FF2B5EF4-FFF2-40B4-BE49-F238E27FC236}">
                  <a16:creationId xmlns:a16="http://schemas.microsoft.com/office/drawing/2014/main" id="{700B2930-989F-49DC-B909-8150145AD09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7" name="Freeform 17">
              <a:extLst>
                <a:ext uri="{FF2B5EF4-FFF2-40B4-BE49-F238E27FC236}">
                  <a16:creationId xmlns:a16="http://schemas.microsoft.com/office/drawing/2014/main" id="{795CB5A4-5145-4F55-95D0-6FB820C8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54BB8F48-D800-442A-A603-979FE924B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6E863078-201C-4DC0-8D49-077300CE5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6A07EBB6-75B0-4867-9AAF-7A645F414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1" name="Rectangle 21">
              <a:extLst>
                <a:ext uri="{FF2B5EF4-FFF2-40B4-BE49-F238E27FC236}">
                  <a16:creationId xmlns:a16="http://schemas.microsoft.com/office/drawing/2014/main" id="{FA40A456-C685-468E-802E-FC9DF586AF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miter lim="800000"/>
                  <a:headEnd/>
                  <a:tailEnd/>
                </a14:hiddenLine>
              </a:ext>
            </a:extLst>
          </p:spPr>
          <p:txBody>
            <a:bodyPr/>
            <a:lstStyle/>
            <a:p>
              <a:endParaRPr lang="en-US"/>
            </a:p>
          </p:txBody>
        </p:sp>
        <p:sp>
          <p:nvSpPr>
            <p:cNvPr id="32" name="Freeform 22">
              <a:extLst>
                <a:ext uri="{FF2B5EF4-FFF2-40B4-BE49-F238E27FC236}">
                  <a16:creationId xmlns:a16="http://schemas.microsoft.com/office/drawing/2014/main" id="{F101202F-1B2A-414C-83B7-9327E599C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4CC9B21F-B169-47E9-9B97-3BB645B29C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BC5FF733-2B71-4734-AD6A-5B35D99A3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0BCEB342-9AFC-4DCB-B92F-E08DC9594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3B9B4933-5C48-49CF-9C6A-A29413150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404FC76C-600A-482C-8386-F77ACBCC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E8C5D50B-A590-4AAE-A748-113B62DADA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6C045F21-7031-4278-BFEE-A9E856ADA9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20EE11A6-3412-4362-8A81-592A15F2A1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A376EBB9-93F5-4B6F-95B3-C36B6C851E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3C5821EC-F120-CA30-051A-C290711BEE0F}"/>
              </a:ext>
            </a:extLst>
          </p:cNvPr>
          <p:cNvSpPr>
            <a:spLocks noGrp="1"/>
          </p:cNvSpPr>
          <p:nvPr>
            <p:ph type="title"/>
          </p:nvPr>
        </p:nvSpPr>
        <p:spPr>
          <a:xfrm>
            <a:off x="853330" y="1254035"/>
            <a:ext cx="2926190" cy="4002222"/>
          </a:xfrm>
        </p:spPr>
        <p:txBody>
          <a:bodyPr>
            <a:normAutofit/>
          </a:bodyPr>
          <a:lstStyle/>
          <a:p>
            <a:pPr algn="ctr"/>
            <a:r>
              <a:rPr lang="en-US" b="1">
                <a:solidFill>
                  <a:srgbClr val="FFFFFF"/>
                </a:solidFill>
                <a:latin typeface="TW Cen MT"/>
                <a:cs typeface="Times New Roman"/>
              </a:rPr>
              <a:t>Non-Maximum Suppression (NMS)</a:t>
            </a:r>
            <a:endParaRPr lang="en-US">
              <a:solidFill>
                <a:srgbClr val="FFFFFF"/>
              </a:solidFill>
              <a:latin typeface="TW Cen MT"/>
            </a:endParaRPr>
          </a:p>
        </p:txBody>
      </p:sp>
      <p:sp useBgFill="1">
        <p:nvSpPr>
          <p:cNvPr id="43" name="Round Diagonal Corner Rectangle 6">
            <a:extLst>
              <a:ext uri="{FF2B5EF4-FFF2-40B4-BE49-F238E27FC236}">
                <a16:creationId xmlns:a16="http://schemas.microsoft.com/office/drawing/2014/main" id="{092ADBCF-B973-4C52-B740-4963E95B3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FDD94EF-2C73-4E4C-8332-A75D8AC6BE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46" name="Freeform 32">
              <a:extLst>
                <a:ext uri="{FF2B5EF4-FFF2-40B4-BE49-F238E27FC236}">
                  <a16:creationId xmlns:a16="http://schemas.microsoft.com/office/drawing/2014/main" id="{16EF4FCE-B4BF-485E-B545-95827107AD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7" name="Freeform 33">
              <a:extLst>
                <a:ext uri="{FF2B5EF4-FFF2-40B4-BE49-F238E27FC236}">
                  <a16:creationId xmlns:a16="http://schemas.microsoft.com/office/drawing/2014/main" id="{C2DD2F29-32E6-486A-A295-CB29680AD9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8" name="Freeform 34">
              <a:extLst>
                <a:ext uri="{FF2B5EF4-FFF2-40B4-BE49-F238E27FC236}">
                  <a16:creationId xmlns:a16="http://schemas.microsoft.com/office/drawing/2014/main" id="{B1A76276-E7B7-4550-9AFF-0A2E9EAEA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49" name="Freeform 35">
              <a:extLst>
                <a:ext uri="{FF2B5EF4-FFF2-40B4-BE49-F238E27FC236}">
                  <a16:creationId xmlns:a16="http://schemas.microsoft.com/office/drawing/2014/main" id="{EAFC4E0E-3390-457C-BCC9-A2479C10F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50" name="Freeform 36">
              <a:extLst>
                <a:ext uri="{FF2B5EF4-FFF2-40B4-BE49-F238E27FC236}">
                  <a16:creationId xmlns:a16="http://schemas.microsoft.com/office/drawing/2014/main" id="{D0E59BF7-C450-4448-B71A-80ECD878D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51" name="Freeform 37">
              <a:extLst>
                <a:ext uri="{FF2B5EF4-FFF2-40B4-BE49-F238E27FC236}">
                  <a16:creationId xmlns:a16="http://schemas.microsoft.com/office/drawing/2014/main" id="{BAB182A0-0A27-42D3-A9D0-56E8B7F4A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52" name="Freeform 38">
              <a:extLst>
                <a:ext uri="{FF2B5EF4-FFF2-40B4-BE49-F238E27FC236}">
                  <a16:creationId xmlns:a16="http://schemas.microsoft.com/office/drawing/2014/main" id="{4C9A08D9-525C-448E-A071-78226848F4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53" name="Freeform 39">
              <a:extLst>
                <a:ext uri="{FF2B5EF4-FFF2-40B4-BE49-F238E27FC236}">
                  <a16:creationId xmlns:a16="http://schemas.microsoft.com/office/drawing/2014/main" id="{E7818D96-423C-499F-A080-00EF0B9D4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54" name="Freeform 40">
              <a:extLst>
                <a:ext uri="{FF2B5EF4-FFF2-40B4-BE49-F238E27FC236}">
                  <a16:creationId xmlns:a16="http://schemas.microsoft.com/office/drawing/2014/main" id="{059B8971-2367-46BA-8FCC-D001A6C369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55" name="Rectangle 41">
              <a:extLst>
                <a:ext uri="{FF2B5EF4-FFF2-40B4-BE49-F238E27FC236}">
                  <a16:creationId xmlns:a16="http://schemas.microsoft.com/office/drawing/2014/main" id="{E4DF0A08-11EF-495A-980F-2ED66FBB81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miter lim="800000"/>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5DC88DBD-E2AA-155D-9DF8-BA5E0580A482}"/>
              </a:ext>
            </a:extLst>
          </p:cNvPr>
          <p:cNvSpPr>
            <a:spLocks noGrp="1"/>
          </p:cNvSpPr>
          <p:nvPr>
            <p:ph idx="1"/>
          </p:nvPr>
        </p:nvSpPr>
        <p:spPr>
          <a:xfrm>
            <a:off x="4401208" y="1313176"/>
            <a:ext cx="6296297" cy="2251129"/>
          </a:xfrm>
        </p:spPr>
        <p:txBody>
          <a:bodyPr vert="horz" lIns="91440" tIns="45720" rIns="91440" bIns="45720" rtlCol="0" anchor="t">
            <a:noAutofit/>
          </a:bodyPr>
          <a:lstStyle/>
          <a:p>
            <a:pPr marL="143510" indent="-143510" defTabSz="576072">
              <a:spcBef>
                <a:spcPts val="630"/>
              </a:spcBef>
              <a:buNone/>
            </a:pPr>
            <a:r>
              <a:rPr lang="en-US" sz="1800" kern="1200">
                <a:latin typeface="TW Cen MT"/>
                <a:ea typeface="+mn-ea"/>
                <a:cs typeface="Arial"/>
              </a:rPr>
              <a:t>•</a:t>
            </a:r>
            <a:r>
              <a:rPr lang="en-US" sz="1800" kern="1200">
                <a:latin typeface="TW Cen MT"/>
                <a:ea typeface="+mn-ea"/>
                <a:cs typeface="Times New Roman"/>
              </a:rPr>
              <a:t>We use NMS on both general object detection (boxes, confidences) and face mask detection (</a:t>
            </a:r>
            <a:r>
              <a:rPr lang="en-US" sz="1800" kern="1200" err="1">
                <a:latin typeface="TW Cen MT"/>
                <a:ea typeface="+mn-ea"/>
                <a:cs typeface="Times New Roman"/>
              </a:rPr>
              <a:t>boxes_face</a:t>
            </a:r>
            <a:r>
              <a:rPr lang="en-US" sz="1800" kern="1200">
                <a:latin typeface="TW Cen MT"/>
                <a:ea typeface="+mn-ea"/>
                <a:cs typeface="Times New Roman"/>
              </a:rPr>
              <a:t>, </a:t>
            </a:r>
            <a:r>
              <a:rPr lang="en-US" sz="1800" kern="1200" err="1">
                <a:latin typeface="TW Cen MT"/>
                <a:ea typeface="+mn-ea"/>
                <a:cs typeface="Times New Roman"/>
              </a:rPr>
              <a:t>confidences_face</a:t>
            </a:r>
            <a:r>
              <a:rPr lang="en-US" sz="1800" kern="1200">
                <a:latin typeface="TW Cen MT"/>
                <a:ea typeface="+mn-ea"/>
                <a:cs typeface="Times New Roman"/>
              </a:rPr>
              <a:t>) results.</a:t>
            </a:r>
            <a:endParaRPr lang="en-US" sz="1800" kern="1200">
              <a:latin typeface="TW Cen MT"/>
            </a:endParaRPr>
          </a:p>
          <a:p>
            <a:pPr marL="143510" indent="-143510" defTabSz="576072">
              <a:spcBef>
                <a:spcPts val="630"/>
              </a:spcBef>
              <a:buNone/>
            </a:pPr>
            <a:r>
              <a:rPr lang="en-US" sz="1800" kern="1200">
                <a:latin typeface="TW Cen MT"/>
                <a:ea typeface="+mn-ea"/>
                <a:cs typeface="Arial"/>
              </a:rPr>
              <a:t>•</a:t>
            </a:r>
            <a:r>
              <a:rPr lang="en-US" sz="1800" kern="1200">
                <a:latin typeface="TW Cen MT"/>
                <a:ea typeface="+mn-ea"/>
                <a:cs typeface="Times New Roman"/>
              </a:rPr>
              <a:t>Similar to the object detection process, Non-Maximum Suppression (NMS) is performed to eliminate redundant or overlapping detections. This step ensures that each detected face mask instance is represented by a single bounding box.</a:t>
            </a:r>
            <a:endParaRPr lang="en-US" sz="1800" kern="1200">
              <a:latin typeface="TW Cen MT"/>
            </a:endParaRPr>
          </a:p>
          <a:p>
            <a:pPr marL="143510" indent="-143510" defTabSz="576072">
              <a:spcBef>
                <a:spcPts val="630"/>
              </a:spcBef>
              <a:buNone/>
            </a:pPr>
            <a:r>
              <a:rPr lang="en-US" sz="1800" kern="1200">
                <a:latin typeface="TW Cen MT"/>
                <a:ea typeface="+mn-ea"/>
                <a:cs typeface="Arial"/>
              </a:rPr>
              <a:t>•</a:t>
            </a:r>
            <a:r>
              <a:rPr lang="en-US" sz="1800" kern="1200">
                <a:latin typeface="TW Cen MT"/>
                <a:ea typeface="+mn-ea"/>
                <a:cs typeface="Times New Roman"/>
              </a:rPr>
              <a:t>After filtering out redundant detections, the code proceeds to count the number of people with masks and those without masks. This is achieved by iterating through the remaining detections and analyzing their associated class labels.</a:t>
            </a:r>
            <a:endParaRPr lang="en-US" sz="1800" kern="1200">
              <a:latin typeface="TW Cen MT"/>
            </a:endParaRPr>
          </a:p>
          <a:p>
            <a:pPr marL="143510" indent="-143510" defTabSz="576072">
              <a:spcBef>
                <a:spcPts val="630"/>
              </a:spcBef>
              <a:buNone/>
            </a:pPr>
            <a:endParaRPr lang="en-US" sz="1800" kern="1200">
              <a:latin typeface="TW Cen MT"/>
              <a:cs typeface="Arial"/>
            </a:endParaRPr>
          </a:p>
          <a:p>
            <a:pPr marL="143510" indent="-143510" defTabSz="576072">
              <a:spcBef>
                <a:spcPts val="630"/>
              </a:spcBef>
              <a:buNone/>
            </a:pPr>
            <a:endParaRPr lang="en-US" sz="1800" kern="1200">
              <a:latin typeface="TW Cen MT"/>
              <a:cs typeface="Arial"/>
            </a:endParaRPr>
          </a:p>
          <a:p>
            <a:pPr marL="143510" indent="-143510" defTabSz="576072">
              <a:spcBef>
                <a:spcPts val="630"/>
              </a:spcBef>
              <a:buNone/>
            </a:pPr>
            <a:endParaRPr lang="en-US" sz="1800" kern="1200">
              <a:latin typeface="TW Cen MT"/>
              <a:cs typeface="Arial"/>
            </a:endParaRPr>
          </a:p>
          <a:p>
            <a:pPr marL="0" indent="0">
              <a:buNone/>
            </a:pPr>
            <a:endParaRPr lang="en-US" sz="1800">
              <a:latin typeface="TW Cen MT"/>
            </a:endParaRPr>
          </a:p>
        </p:txBody>
      </p:sp>
      <p:pic>
        <p:nvPicPr>
          <p:cNvPr id="4" name="Picture 3" descr="A close up of words&#10;&#10;Description automatically generated">
            <a:extLst>
              <a:ext uri="{FF2B5EF4-FFF2-40B4-BE49-F238E27FC236}">
                <a16:creationId xmlns:a16="http://schemas.microsoft.com/office/drawing/2014/main" id="{3677462A-A0AE-C4EE-D72B-BE263D52460B}"/>
              </a:ext>
            </a:extLst>
          </p:cNvPr>
          <p:cNvPicPr>
            <a:picLocks noChangeAspect="1"/>
          </p:cNvPicPr>
          <p:nvPr/>
        </p:nvPicPr>
        <p:blipFill>
          <a:blip r:embed="rId3"/>
          <a:stretch>
            <a:fillRect/>
          </a:stretch>
        </p:blipFill>
        <p:spPr>
          <a:xfrm>
            <a:off x="4704484" y="5785088"/>
            <a:ext cx="5820641" cy="583963"/>
          </a:xfrm>
          <a:prstGeom prst="rect">
            <a:avLst/>
          </a:prstGeom>
        </p:spPr>
      </p:pic>
      <p:sp>
        <p:nvSpPr>
          <p:cNvPr id="5" name="Slide Number Placeholder 4">
            <a:extLst>
              <a:ext uri="{FF2B5EF4-FFF2-40B4-BE49-F238E27FC236}">
                <a16:creationId xmlns:a16="http://schemas.microsoft.com/office/drawing/2014/main" id="{8462681F-3339-06B8-1F49-2DEEBB47359F}"/>
              </a:ext>
            </a:extLst>
          </p:cNvPr>
          <p:cNvSpPr>
            <a:spLocks noGrp="1"/>
          </p:cNvSpPr>
          <p:nvPr>
            <p:ph type="sldNum" sz="quarter" idx="12"/>
          </p:nvPr>
        </p:nvSpPr>
        <p:spPr/>
        <p:txBody>
          <a:bodyPr/>
          <a:lstStyle/>
          <a:p>
            <a:fld id="{6D22F896-40B5-4ADD-8801-0D06FADFA095}" type="slidenum">
              <a:rPr lang="en-US" dirty="0"/>
              <a:t>25</a:t>
            </a:fld>
            <a:endParaRPr lang="en-US"/>
          </a:p>
        </p:txBody>
      </p:sp>
    </p:spTree>
    <p:extLst>
      <p:ext uri="{BB962C8B-B14F-4D97-AF65-F5344CB8AC3E}">
        <p14:creationId xmlns:p14="http://schemas.microsoft.com/office/powerpoint/2010/main" val="410643857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BC15-495D-E371-16FE-47A070F353D9}"/>
              </a:ext>
            </a:extLst>
          </p:cNvPr>
          <p:cNvSpPr>
            <a:spLocks noGrp="1"/>
          </p:cNvSpPr>
          <p:nvPr>
            <p:ph type="title"/>
          </p:nvPr>
        </p:nvSpPr>
        <p:spPr/>
        <p:txBody>
          <a:bodyPr/>
          <a:lstStyle/>
          <a:p>
            <a:r>
              <a:rPr lang="en-US" sz="2400" b="1">
                <a:latin typeface="TW Cen MT"/>
                <a:cs typeface="Times New Roman"/>
              </a:rPr>
              <a:t>Counting People with Masks and Without Masks</a:t>
            </a:r>
            <a:endParaRPr lang="en-US">
              <a:latin typeface="TW Cen MT"/>
            </a:endParaRPr>
          </a:p>
        </p:txBody>
      </p:sp>
      <p:sp>
        <p:nvSpPr>
          <p:cNvPr id="3" name="Content Placeholder 2">
            <a:extLst>
              <a:ext uri="{FF2B5EF4-FFF2-40B4-BE49-F238E27FC236}">
                <a16:creationId xmlns:a16="http://schemas.microsoft.com/office/drawing/2014/main" id="{B6FDF377-7E34-3D2C-9491-51D18DB4B40E}"/>
              </a:ext>
            </a:extLst>
          </p:cNvPr>
          <p:cNvSpPr>
            <a:spLocks noGrp="1"/>
          </p:cNvSpPr>
          <p:nvPr>
            <p:ph idx="1"/>
          </p:nvPr>
        </p:nvSpPr>
        <p:spPr/>
        <p:txBody>
          <a:bodyPr vert="horz" lIns="91440" tIns="45720" rIns="91440" bIns="45720" rtlCol="0" anchor="t">
            <a:normAutofit/>
          </a:bodyPr>
          <a:lstStyle/>
          <a:p>
            <a:pPr>
              <a:buNone/>
            </a:pPr>
            <a:r>
              <a:rPr lang="en-US">
                <a:latin typeface="TW Cen MT"/>
                <a:cs typeface="Arial"/>
              </a:rPr>
              <a:t>•</a:t>
            </a:r>
            <a:r>
              <a:rPr lang="en-US">
                <a:latin typeface="TW Cen MT"/>
                <a:cs typeface="Times New Roman"/>
              </a:rPr>
              <a:t>Moving on to counting individuals with masks and without masks.</a:t>
            </a:r>
            <a:endParaRPr lang="en-US">
              <a:latin typeface="TW Cen MT"/>
            </a:endParaRPr>
          </a:p>
          <a:p>
            <a:pPr>
              <a:buNone/>
            </a:pPr>
            <a:r>
              <a:rPr lang="en-US">
                <a:latin typeface="TW Cen MT"/>
                <a:cs typeface="Arial"/>
              </a:rPr>
              <a:t>•</a:t>
            </a:r>
            <a:r>
              <a:rPr lang="en-US">
                <a:latin typeface="TW Cen MT"/>
                <a:cs typeface="Times New Roman"/>
              </a:rPr>
              <a:t>We repeat a similar process for the face mask detection results.</a:t>
            </a:r>
            <a:endParaRPr lang="en-US">
              <a:latin typeface="TW Cen MT"/>
            </a:endParaRPr>
          </a:p>
          <a:p>
            <a:pPr>
              <a:buNone/>
            </a:pPr>
            <a:r>
              <a:rPr lang="en-US">
                <a:latin typeface="TW Cen MT"/>
                <a:cs typeface="Arial"/>
              </a:rPr>
              <a:t>•</a:t>
            </a:r>
            <a:r>
              <a:rPr lang="en-US">
                <a:latin typeface="TW Cen MT"/>
                <a:cs typeface="Times New Roman"/>
              </a:rPr>
              <a:t> After processing all the bounding boxes, we have our final counts.</a:t>
            </a:r>
            <a:endParaRPr lang="en-US">
              <a:latin typeface="TW Cen MT"/>
            </a:endParaRPr>
          </a:p>
          <a:p>
            <a:pPr>
              <a:buNone/>
            </a:pPr>
            <a:r>
              <a:rPr lang="en-US">
                <a:latin typeface="TW Cen MT"/>
                <a:cs typeface="Arial"/>
              </a:rPr>
              <a:t>•</a:t>
            </a:r>
            <a:r>
              <a:rPr lang="en-US">
                <a:latin typeface="TW Cen MT"/>
                <a:cs typeface="Times New Roman"/>
              </a:rPr>
              <a:t> We know how many people are in the frame (</a:t>
            </a:r>
            <a:r>
              <a:rPr lang="en-US" err="1">
                <a:latin typeface="TW Cen MT"/>
                <a:cs typeface="Times New Roman"/>
              </a:rPr>
              <a:t>person_count</a:t>
            </a:r>
            <a:r>
              <a:rPr lang="en-US">
                <a:latin typeface="TW Cen MT"/>
                <a:cs typeface="Times New Roman"/>
              </a:rPr>
              <a:t>), how many are wearing masks (</a:t>
            </a:r>
            <a:r>
              <a:rPr lang="en-US" err="1">
                <a:latin typeface="TW Cen MT"/>
                <a:cs typeface="Times New Roman"/>
              </a:rPr>
              <a:t>peopleWithMasks</a:t>
            </a:r>
            <a:r>
              <a:rPr lang="en-US">
                <a:latin typeface="TW Cen MT"/>
                <a:cs typeface="Times New Roman"/>
              </a:rPr>
              <a:t>), and how many are without masks (</a:t>
            </a:r>
            <a:r>
              <a:rPr lang="en-US" err="1">
                <a:latin typeface="TW Cen MT"/>
                <a:cs typeface="Times New Roman"/>
              </a:rPr>
              <a:t>peopleWithNoMasks</a:t>
            </a:r>
            <a:r>
              <a:rPr lang="en-US">
                <a:latin typeface="TW Cen MT"/>
                <a:cs typeface="Times New Roman"/>
              </a:rPr>
              <a:t>).</a:t>
            </a:r>
            <a:endParaRPr lang="en-US">
              <a:latin typeface="TW Cen MT"/>
            </a:endParaRPr>
          </a:p>
          <a:p>
            <a:pPr marL="0" indent="0">
              <a:buNone/>
            </a:pPr>
            <a:endParaRPr lang="en-US">
              <a:latin typeface="TW Cen MT"/>
            </a:endParaRPr>
          </a:p>
        </p:txBody>
      </p:sp>
      <p:sp>
        <p:nvSpPr>
          <p:cNvPr id="4" name="Slide Number Placeholder 3">
            <a:extLst>
              <a:ext uri="{FF2B5EF4-FFF2-40B4-BE49-F238E27FC236}">
                <a16:creationId xmlns:a16="http://schemas.microsoft.com/office/drawing/2014/main" id="{B9E59F0D-2AD3-9170-4365-B2F2A58D384D}"/>
              </a:ext>
            </a:extLst>
          </p:cNvPr>
          <p:cNvSpPr>
            <a:spLocks noGrp="1"/>
          </p:cNvSpPr>
          <p:nvPr>
            <p:ph type="sldNum" sz="quarter" idx="12"/>
          </p:nvPr>
        </p:nvSpPr>
        <p:spPr/>
        <p:txBody>
          <a:bodyPr/>
          <a:lstStyle/>
          <a:p>
            <a:fld id="{6D22F896-40B5-4ADD-8801-0D06FADFA095}" type="slidenum">
              <a:rPr lang="en-US" dirty="0"/>
              <a:t>26</a:t>
            </a:fld>
            <a:endParaRPr lang="en-US"/>
          </a:p>
        </p:txBody>
      </p:sp>
    </p:spTree>
    <p:extLst>
      <p:ext uri="{BB962C8B-B14F-4D97-AF65-F5344CB8AC3E}">
        <p14:creationId xmlns:p14="http://schemas.microsoft.com/office/powerpoint/2010/main" val="636954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9FACA-DC02-4B84-8080-987ACF55BB7B}"/>
              </a:ext>
            </a:extLst>
          </p:cNvPr>
          <p:cNvSpPr>
            <a:spLocks noGrp="1"/>
          </p:cNvSpPr>
          <p:nvPr>
            <p:ph type="sldNum" sz="quarter" idx="12"/>
          </p:nvPr>
        </p:nvSpPr>
        <p:spPr/>
        <p:txBody>
          <a:bodyPr/>
          <a:lstStyle/>
          <a:p>
            <a:fld id="{6D22F896-40B5-4ADD-8801-0D06FADFA095}" type="slidenum">
              <a:rPr lang="en-US" smtClean="0"/>
              <a:t>27</a:t>
            </a:fld>
            <a:endParaRPr lang="en-US"/>
          </a:p>
        </p:txBody>
      </p:sp>
      <p:pic>
        <p:nvPicPr>
          <p:cNvPr id="6" name="Picture 5" descr="A group of people sitting in a room&#10;&#10;Description automatically generated">
            <a:extLst>
              <a:ext uri="{FF2B5EF4-FFF2-40B4-BE49-F238E27FC236}">
                <a16:creationId xmlns:a16="http://schemas.microsoft.com/office/drawing/2014/main" id="{AE92E9B0-9E0E-B2EE-B0EA-A70FF40A644F}"/>
              </a:ext>
            </a:extLst>
          </p:cNvPr>
          <p:cNvPicPr>
            <a:picLocks noChangeAspect="1"/>
          </p:cNvPicPr>
          <p:nvPr/>
        </p:nvPicPr>
        <p:blipFill>
          <a:blip r:embed="rId2"/>
          <a:stretch>
            <a:fillRect/>
          </a:stretch>
        </p:blipFill>
        <p:spPr>
          <a:xfrm>
            <a:off x="657333" y="1798500"/>
            <a:ext cx="5218533" cy="2935425"/>
          </a:xfrm>
          <a:prstGeom prst="rect">
            <a:avLst/>
          </a:prstGeom>
        </p:spPr>
      </p:pic>
      <p:pic>
        <p:nvPicPr>
          <p:cNvPr id="4" name="Picture 3" descr="A group of people sitting at a table&#10;&#10;Description automatically generated">
            <a:extLst>
              <a:ext uri="{FF2B5EF4-FFF2-40B4-BE49-F238E27FC236}">
                <a16:creationId xmlns:a16="http://schemas.microsoft.com/office/drawing/2014/main" id="{6E1E809A-BC6D-CF55-54B0-B809CB9A57DD}"/>
              </a:ext>
            </a:extLst>
          </p:cNvPr>
          <p:cNvPicPr>
            <a:picLocks noChangeAspect="1"/>
          </p:cNvPicPr>
          <p:nvPr/>
        </p:nvPicPr>
        <p:blipFill>
          <a:blip r:embed="rId3"/>
          <a:stretch>
            <a:fillRect/>
          </a:stretch>
        </p:blipFill>
        <p:spPr>
          <a:xfrm>
            <a:off x="5875866" y="1798499"/>
            <a:ext cx="5218533" cy="2935425"/>
          </a:xfrm>
          <a:prstGeom prst="rect">
            <a:avLst/>
          </a:prstGeom>
        </p:spPr>
      </p:pic>
    </p:spTree>
    <p:extLst>
      <p:ext uri="{BB962C8B-B14F-4D97-AF65-F5344CB8AC3E}">
        <p14:creationId xmlns:p14="http://schemas.microsoft.com/office/powerpoint/2010/main" val="4047206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9A4A-318B-56AE-D3C5-575A8AEAF0B7}"/>
              </a:ext>
            </a:extLst>
          </p:cNvPr>
          <p:cNvSpPr>
            <a:spLocks noGrp="1"/>
          </p:cNvSpPr>
          <p:nvPr>
            <p:ph type="title"/>
          </p:nvPr>
        </p:nvSpPr>
        <p:spPr>
          <a:xfrm>
            <a:off x="1143001" y="533677"/>
            <a:ext cx="9905998" cy="712341"/>
          </a:xfrm>
        </p:spPr>
        <p:txBody>
          <a:bodyPr/>
          <a:lstStyle/>
          <a:p>
            <a:r>
              <a:rPr lang="en-US"/>
              <a:t>Performance Comparision </a:t>
            </a:r>
          </a:p>
        </p:txBody>
      </p:sp>
      <p:sp>
        <p:nvSpPr>
          <p:cNvPr id="3" name="Content Placeholder 2">
            <a:extLst>
              <a:ext uri="{FF2B5EF4-FFF2-40B4-BE49-F238E27FC236}">
                <a16:creationId xmlns:a16="http://schemas.microsoft.com/office/drawing/2014/main" id="{540AF27C-7FD8-6DAB-4358-01C8257E4E8E}"/>
              </a:ext>
            </a:extLst>
          </p:cNvPr>
          <p:cNvSpPr>
            <a:spLocks noGrp="1"/>
          </p:cNvSpPr>
          <p:nvPr>
            <p:ph idx="1"/>
          </p:nvPr>
        </p:nvSpPr>
        <p:spPr>
          <a:xfrm>
            <a:off x="961535" y="1416324"/>
            <a:ext cx="5335572" cy="5033914"/>
          </a:xfrm>
        </p:spPr>
        <p:txBody>
          <a:bodyPr>
            <a:normAutofit/>
          </a:bodyPr>
          <a:lstStyle/>
          <a:p>
            <a:pPr algn="just">
              <a:buFont typeface="Arial" panose="020B0604020202020204" pitchFamily="34" charset="0"/>
              <a:buChar char="•"/>
            </a:pPr>
            <a:r>
              <a:rPr lang="en-US" sz="2000">
                <a:latin typeface="TW Cen MT"/>
                <a:cs typeface="Times New Roman"/>
              </a:rPr>
              <a:t>Rapid evolution in computer vision's object detection techniques.</a:t>
            </a:r>
          </a:p>
          <a:p>
            <a:pPr algn="just">
              <a:buFont typeface="Arial" panose="020B0604020202020204" pitchFamily="34" charset="0"/>
              <a:buChar char="•"/>
            </a:pPr>
            <a:r>
              <a:rPr lang="en-US" sz="2000">
                <a:latin typeface="TW Cen MT"/>
                <a:cs typeface="Times New Roman"/>
              </a:rPr>
              <a:t>Fusion of object classification and localization creates complexity.</a:t>
            </a:r>
          </a:p>
          <a:p>
            <a:pPr marL="0" indent="0" algn="just">
              <a:buNone/>
            </a:pPr>
            <a:endParaRPr lang="en-IN" sz="2000">
              <a:latin typeface="TW Cen MT"/>
              <a:cs typeface="Times New Roman"/>
            </a:endParaRPr>
          </a:p>
          <a:p>
            <a:pPr marL="0" indent="0" algn="just">
              <a:buNone/>
            </a:pPr>
            <a:r>
              <a:rPr lang="en-IN" sz="2000">
                <a:latin typeface="TW Cen MT"/>
                <a:cs typeface="Times New Roman"/>
              </a:rPr>
              <a:t>Comparison: Faster R-CNN vs. YOLO:</a:t>
            </a:r>
          </a:p>
          <a:p>
            <a:pPr algn="just">
              <a:buFont typeface="Arial" panose="020B0604020202020204" pitchFamily="34" charset="0"/>
              <a:buChar char="•"/>
            </a:pPr>
            <a:r>
              <a:rPr lang="en-IN" sz="2000">
                <a:latin typeface="TW Cen MT"/>
                <a:cs typeface="Times New Roman"/>
              </a:rPr>
              <a:t>Representative algorithms leveraging Convolutional Neural Networks (CNNs).</a:t>
            </a:r>
          </a:p>
          <a:p>
            <a:pPr algn="just">
              <a:buFont typeface="Arial" panose="020B0604020202020204" pitchFamily="34" charset="0"/>
              <a:buChar char="•"/>
            </a:pPr>
            <a:r>
              <a:rPr lang="en-IN" sz="2000">
                <a:latin typeface="TW Cen MT"/>
                <a:cs typeface="Times New Roman"/>
              </a:rPr>
              <a:t>Performance matrix consistent, yet frameworks vary.</a:t>
            </a:r>
          </a:p>
          <a:p>
            <a:pPr algn="just">
              <a:buFont typeface="Arial" panose="020B0604020202020204" pitchFamily="34" charset="0"/>
              <a:buChar char="•"/>
            </a:pPr>
            <a:endParaRPr lang="en-US" sz="2000">
              <a:latin typeface="TW Cen MT"/>
              <a:cs typeface="Times New Roman"/>
            </a:endParaRPr>
          </a:p>
          <a:p>
            <a:endParaRPr lang="en-US"/>
          </a:p>
        </p:txBody>
      </p:sp>
      <p:pic>
        <p:nvPicPr>
          <p:cNvPr id="6" name="Picture 5" descr="A diagram of a pie chart&#10;&#10;Description automatically generated">
            <a:extLst>
              <a:ext uri="{FF2B5EF4-FFF2-40B4-BE49-F238E27FC236}">
                <a16:creationId xmlns:a16="http://schemas.microsoft.com/office/drawing/2014/main" id="{6E833545-FEB8-8681-ED37-46D5D747C961}"/>
              </a:ext>
            </a:extLst>
          </p:cNvPr>
          <p:cNvPicPr>
            <a:picLocks noChangeAspect="1"/>
          </p:cNvPicPr>
          <p:nvPr/>
        </p:nvPicPr>
        <p:blipFill>
          <a:blip r:embed="rId3"/>
          <a:stretch>
            <a:fillRect/>
          </a:stretch>
        </p:blipFill>
        <p:spPr>
          <a:xfrm>
            <a:off x="6914994" y="1788990"/>
            <a:ext cx="4754896" cy="2714593"/>
          </a:xfrm>
          <a:prstGeom prst="rect">
            <a:avLst/>
          </a:prstGeom>
          <a:ln>
            <a:solidFill>
              <a:schemeClr val="tx1"/>
            </a:solidFill>
          </a:ln>
        </p:spPr>
      </p:pic>
      <p:sp>
        <p:nvSpPr>
          <p:cNvPr id="4" name="Slide Number Placeholder 3">
            <a:extLst>
              <a:ext uri="{FF2B5EF4-FFF2-40B4-BE49-F238E27FC236}">
                <a16:creationId xmlns:a16="http://schemas.microsoft.com/office/drawing/2014/main" id="{4F670983-99C1-FCB2-1547-D81AD9663BD5}"/>
              </a:ext>
            </a:extLst>
          </p:cNvPr>
          <p:cNvSpPr>
            <a:spLocks noGrp="1"/>
          </p:cNvSpPr>
          <p:nvPr>
            <p:ph type="sldNum" sz="quarter" idx="12"/>
          </p:nvPr>
        </p:nvSpPr>
        <p:spPr/>
        <p:txBody>
          <a:bodyPr/>
          <a:lstStyle/>
          <a:p>
            <a:fld id="{6D22F896-40B5-4ADD-8801-0D06FADFA095}" type="slidenum">
              <a:rPr lang="en-US" dirty="0"/>
              <a:t>28</a:t>
            </a:fld>
            <a:endParaRPr lang="en-US"/>
          </a:p>
        </p:txBody>
      </p:sp>
    </p:spTree>
    <p:extLst>
      <p:ext uri="{BB962C8B-B14F-4D97-AF65-F5344CB8AC3E}">
        <p14:creationId xmlns:p14="http://schemas.microsoft.com/office/powerpoint/2010/main" val="1000292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7A4FB-4EAE-1A63-4193-4A3FAE62A743}"/>
              </a:ext>
            </a:extLst>
          </p:cNvPr>
          <p:cNvSpPr>
            <a:spLocks noGrp="1"/>
          </p:cNvSpPr>
          <p:nvPr>
            <p:ph idx="1"/>
          </p:nvPr>
        </p:nvSpPr>
        <p:spPr>
          <a:xfrm>
            <a:off x="1168924" y="876693"/>
            <a:ext cx="11415860" cy="3108489"/>
          </a:xfrm>
        </p:spPr>
        <p:txBody>
          <a:bodyPr>
            <a:normAutofit/>
          </a:bodyPr>
          <a:lstStyle/>
          <a:p>
            <a:pPr algn="just">
              <a:buFont typeface="Arial" panose="020B0604020202020204" pitchFamily="34" charset="0"/>
              <a:buChar char="•"/>
            </a:pPr>
            <a:r>
              <a:rPr lang="en-IN" sz="2000">
                <a:latin typeface="TW Cen MT"/>
                <a:cs typeface="Times New Roman"/>
              </a:rPr>
              <a:t>R-CNN retains image, divides regions; YOLO segments images before CNN.</a:t>
            </a:r>
          </a:p>
          <a:p>
            <a:pPr algn="just">
              <a:buFont typeface="Arial" panose="020B0604020202020204" pitchFamily="34" charset="0"/>
              <a:buChar char="•"/>
            </a:pPr>
            <a:r>
              <a:rPr lang="en-IN" sz="2000">
                <a:latin typeface="TW Cen MT"/>
                <a:cs typeface="Times New Roman"/>
              </a:rPr>
              <a:t>YOLO uses sliding window approach, unlike local candidate regions.</a:t>
            </a:r>
          </a:p>
          <a:p>
            <a:pPr algn="just">
              <a:buFont typeface="Arial" panose="020B0604020202020204" pitchFamily="34" charset="0"/>
              <a:buChar char="•"/>
            </a:pPr>
            <a:r>
              <a:rPr lang="en-IN" sz="2000">
                <a:latin typeface="TW Cen MT"/>
                <a:cs typeface="Times New Roman"/>
              </a:rPr>
              <a:t>Faster R-CNN with 9 anchor boxes; YOLO v2 with 5 anchor boxes; YOLO v1 no anchor boxes.</a:t>
            </a:r>
          </a:p>
          <a:p>
            <a:pPr algn="just">
              <a:buFont typeface="Arial" panose="020B0604020202020204" pitchFamily="34" charset="0"/>
              <a:buChar char="•"/>
            </a:pPr>
            <a:r>
              <a:rPr lang="en-IN" sz="2000">
                <a:latin typeface="TW Cen MT"/>
                <a:cs typeface="Times New Roman"/>
              </a:rPr>
              <a:t>YOLO v2 introduces multidimensional clustering for precision, absent in Faster R-CNN</a:t>
            </a:r>
            <a:r>
              <a:rPr lang="en-IN" sz="2000" b="0" i="0">
                <a:solidFill>
                  <a:srgbClr val="D1D5DB"/>
                </a:solidFill>
                <a:effectLst/>
                <a:latin typeface="Söhne"/>
              </a:rPr>
              <a:t>.</a:t>
            </a:r>
          </a:p>
          <a:p>
            <a:endParaRPr lang="en-IN"/>
          </a:p>
        </p:txBody>
      </p:sp>
      <p:pic>
        <p:nvPicPr>
          <p:cNvPr id="2" name="Picture 1">
            <a:extLst>
              <a:ext uri="{FF2B5EF4-FFF2-40B4-BE49-F238E27FC236}">
                <a16:creationId xmlns:a16="http://schemas.microsoft.com/office/drawing/2014/main" id="{4B1D5673-EAAD-E00C-AA68-8A2863195B23}"/>
              </a:ext>
            </a:extLst>
          </p:cNvPr>
          <p:cNvPicPr>
            <a:picLocks noChangeAspect="1"/>
          </p:cNvPicPr>
          <p:nvPr/>
        </p:nvPicPr>
        <p:blipFill>
          <a:blip r:embed="rId2"/>
          <a:stretch>
            <a:fillRect/>
          </a:stretch>
        </p:blipFill>
        <p:spPr>
          <a:xfrm>
            <a:off x="3459325" y="3095255"/>
            <a:ext cx="5464627" cy="3218323"/>
          </a:xfrm>
          <a:prstGeom prst="rect">
            <a:avLst/>
          </a:prstGeom>
        </p:spPr>
      </p:pic>
      <p:sp>
        <p:nvSpPr>
          <p:cNvPr id="4" name="Slide Number Placeholder 3">
            <a:extLst>
              <a:ext uri="{FF2B5EF4-FFF2-40B4-BE49-F238E27FC236}">
                <a16:creationId xmlns:a16="http://schemas.microsoft.com/office/drawing/2014/main" id="{BD6DE9A0-A64C-FB55-6868-029B1E7DD721}"/>
              </a:ext>
            </a:extLst>
          </p:cNvPr>
          <p:cNvSpPr>
            <a:spLocks noGrp="1"/>
          </p:cNvSpPr>
          <p:nvPr>
            <p:ph type="sldNum" sz="quarter" idx="12"/>
          </p:nvPr>
        </p:nvSpPr>
        <p:spPr/>
        <p:txBody>
          <a:bodyPr/>
          <a:lstStyle/>
          <a:p>
            <a:fld id="{6D22F896-40B5-4ADD-8801-0D06FADFA095}" type="slidenum">
              <a:rPr lang="en-US" dirty="0"/>
              <a:t>29</a:t>
            </a:fld>
            <a:endParaRPr lang="en-US"/>
          </a:p>
        </p:txBody>
      </p:sp>
    </p:spTree>
    <p:extLst>
      <p:ext uri="{BB962C8B-B14F-4D97-AF65-F5344CB8AC3E}">
        <p14:creationId xmlns:p14="http://schemas.microsoft.com/office/powerpoint/2010/main" val="197513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A6B0-1D99-139D-D3FD-820FBC7FF406}"/>
              </a:ext>
            </a:extLst>
          </p:cNvPr>
          <p:cNvSpPr>
            <a:spLocks noGrp="1"/>
          </p:cNvSpPr>
          <p:nvPr>
            <p:ph type="title"/>
          </p:nvPr>
        </p:nvSpPr>
        <p:spPr>
          <a:xfrm>
            <a:off x="1141413" y="618518"/>
            <a:ext cx="9905998" cy="857197"/>
          </a:xfrm>
        </p:spPr>
        <p:txBody>
          <a:bodyPr/>
          <a:lstStyle/>
          <a:p>
            <a:r>
              <a:rPr lang="en-US"/>
              <a:t>What is YOLO</a:t>
            </a:r>
            <a:r>
              <a:rPr lang="en-US" cap="none"/>
              <a:t>v</a:t>
            </a:r>
            <a:r>
              <a:rPr lang="en-US"/>
              <a:t>3?</a:t>
            </a:r>
          </a:p>
        </p:txBody>
      </p:sp>
      <p:sp>
        <p:nvSpPr>
          <p:cNvPr id="3" name="Content Placeholder 2">
            <a:extLst>
              <a:ext uri="{FF2B5EF4-FFF2-40B4-BE49-F238E27FC236}">
                <a16:creationId xmlns:a16="http://schemas.microsoft.com/office/drawing/2014/main" id="{6CB5EE9C-FFB1-956B-045E-924B2471A035}"/>
              </a:ext>
            </a:extLst>
          </p:cNvPr>
          <p:cNvSpPr>
            <a:spLocks noGrp="1"/>
          </p:cNvSpPr>
          <p:nvPr>
            <p:ph idx="1"/>
          </p:nvPr>
        </p:nvSpPr>
        <p:spPr>
          <a:xfrm>
            <a:off x="960342" y="1475714"/>
            <a:ext cx="5811649" cy="4318503"/>
          </a:xfrm>
        </p:spPr>
        <p:txBody>
          <a:bodyPr>
            <a:normAutofit/>
          </a:bodyPr>
          <a:lstStyle/>
          <a:p>
            <a:r>
              <a:rPr lang="en-US" sz="2200"/>
              <a:t>YOLO (You Only Look Once) is a single shot detector that uses a fully Conventional Neural Network (CNN) to process an image.</a:t>
            </a:r>
          </a:p>
          <a:p>
            <a:r>
              <a:rPr lang="en-US" sz="2200"/>
              <a:t>Generally, single shot object detection is better suited for real-time applications, while two shot object detection is better for applications where accuracy is more important.</a:t>
            </a:r>
          </a:p>
          <a:p>
            <a:r>
              <a:rPr lang="en-US" sz="2200"/>
              <a:t>One key technique used in the YOLO models is Non-Maximum Suppression (NMS).</a:t>
            </a:r>
          </a:p>
        </p:txBody>
      </p:sp>
      <p:pic>
        <p:nvPicPr>
          <p:cNvPr id="4" name="Picture 3">
            <a:extLst>
              <a:ext uri="{FF2B5EF4-FFF2-40B4-BE49-F238E27FC236}">
                <a16:creationId xmlns:a16="http://schemas.microsoft.com/office/drawing/2014/main" id="{4D935D79-F2AC-2E0E-DA59-C03190270597}"/>
              </a:ext>
            </a:extLst>
          </p:cNvPr>
          <p:cNvPicPr>
            <a:picLocks noChangeAspect="1"/>
          </p:cNvPicPr>
          <p:nvPr/>
        </p:nvPicPr>
        <p:blipFill>
          <a:blip r:embed="rId2"/>
          <a:stretch>
            <a:fillRect/>
          </a:stretch>
        </p:blipFill>
        <p:spPr>
          <a:xfrm>
            <a:off x="7559860" y="1396994"/>
            <a:ext cx="3433447" cy="2032006"/>
          </a:xfrm>
          <a:prstGeom prst="rect">
            <a:avLst/>
          </a:prstGeom>
        </p:spPr>
      </p:pic>
      <p:pic>
        <p:nvPicPr>
          <p:cNvPr id="5" name="Picture 4">
            <a:extLst>
              <a:ext uri="{FF2B5EF4-FFF2-40B4-BE49-F238E27FC236}">
                <a16:creationId xmlns:a16="http://schemas.microsoft.com/office/drawing/2014/main" id="{3595E422-53E6-986B-D2B7-31A1EFBDCFB4}"/>
              </a:ext>
            </a:extLst>
          </p:cNvPr>
          <p:cNvPicPr>
            <a:picLocks noChangeAspect="1"/>
          </p:cNvPicPr>
          <p:nvPr/>
        </p:nvPicPr>
        <p:blipFill>
          <a:blip r:embed="rId3"/>
          <a:stretch>
            <a:fillRect/>
          </a:stretch>
        </p:blipFill>
        <p:spPr>
          <a:xfrm>
            <a:off x="7260662" y="3634965"/>
            <a:ext cx="1892391" cy="2538409"/>
          </a:xfrm>
          <a:prstGeom prst="rect">
            <a:avLst/>
          </a:prstGeom>
        </p:spPr>
      </p:pic>
      <p:pic>
        <p:nvPicPr>
          <p:cNvPr id="6" name="Picture 5">
            <a:extLst>
              <a:ext uri="{FF2B5EF4-FFF2-40B4-BE49-F238E27FC236}">
                <a16:creationId xmlns:a16="http://schemas.microsoft.com/office/drawing/2014/main" id="{0CFF021D-DAB2-9583-4953-BF7F295F8F6C}"/>
              </a:ext>
            </a:extLst>
          </p:cNvPr>
          <p:cNvPicPr>
            <a:picLocks noChangeAspect="1"/>
          </p:cNvPicPr>
          <p:nvPr/>
        </p:nvPicPr>
        <p:blipFill>
          <a:blip r:embed="rId4"/>
          <a:stretch>
            <a:fillRect/>
          </a:stretch>
        </p:blipFill>
        <p:spPr>
          <a:xfrm>
            <a:off x="9339266" y="3611218"/>
            <a:ext cx="1857636" cy="2538409"/>
          </a:xfrm>
          <a:prstGeom prst="rect">
            <a:avLst/>
          </a:prstGeom>
        </p:spPr>
      </p:pic>
      <p:sp>
        <p:nvSpPr>
          <p:cNvPr id="7" name="Slide Number Placeholder 6">
            <a:extLst>
              <a:ext uri="{FF2B5EF4-FFF2-40B4-BE49-F238E27FC236}">
                <a16:creationId xmlns:a16="http://schemas.microsoft.com/office/drawing/2014/main" id="{041D67F8-2472-C38E-781D-2C12D8BD384B}"/>
              </a:ext>
            </a:extLst>
          </p:cNvPr>
          <p:cNvSpPr>
            <a:spLocks noGrp="1"/>
          </p:cNvSpPr>
          <p:nvPr>
            <p:ph type="sldNum" sz="quarter" idx="12"/>
          </p:nvPr>
        </p:nvSpPr>
        <p:spPr/>
        <p:txBody>
          <a:bodyPr/>
          <a:lstStyle/>
          <a:p>
            <a:fld id="{6D22F896-40B5-4ADD-8801-0D06FADFA095}" type="slidenum">
              <a:rPr lang="en-US" dirty="0"/>
              <a:t>3</a:t>
            </a:fld>
            <a:endParaRPr lang="en-US"/>
          </a:p>
        </p:txBody>
      </p:sp>
    </p:spTree>
    <p:extLst>
      <p:ext uri="{BB962C8B-B14F-4D97-AF65-F5344CB8AC3E}">
        <p14:creationId xmlns:p14="http://schemas.microsoft.com/office/powerpoint/2010/main" val="22072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C2547-74B8-CB85-CE53-65928C474209}"/>
              </a:ext>
            </a:extLst>
          </p:cNvPr>
          <p:cNvSpPr>
            <a:spLocks noGrp="1"/>
          </p:cNvSpPr>
          <p:nvPr>
            <p:ph idx="1"/>
          </p:nvPr>
        </p:nvSpPr>
        <p:spPr>
          <a:xfrm>
            <a:off x="1168924" y="433633"/>
            <a:ext cx="10718276" cy="2995367"/>
          </a:xfrm>
        </p:spPr>
        <p:txBody>
          <a:bodyPr>
            <a:normAutofit/>
          </a:bodyPr>
          <a:lstStyle/>
          <a:p>
            <a:pPr marL="0" indent="0" algn="l">
              <a:buNone/>
            </a:pPr>
            <a:r>
              <a:rPr lang="en-US" sz="2000">
                <a:latin typeface="TW Cen MT"/>
                <a:cs typeface="Times New Roman"/>
              </a:rPr>
              <a:t>Conclusion:</a:t>
            </a:r>
          </a:p>
          <a:p>
            <a:pPr algn="l">
              <a:buFont typeface="Arial" panose="020B0604020202020204" pitchFamily="34" charset="0"/>
              <a:buChar char="•"/>
            </a:pPr>
            <a:r>
              <a:rPr lang="en-US" sz="2000">
                <a:latin typeface="TW Cen MT"/>
                <a:cs typeface="Times New Roman"/>
              </a:rPr>
              <a:t>Performance comparison highlights strengths of Faster R-CNN and YOLO.</a:t>
            </a:r>
          </a:p>
          <a:p>
            <a:pPr algn="l">
              <a:buFont typeface="Arial" panose="020B0604020202020204" pitchFamily="34" charset="0"/>
              <a:buChar char="•"/>
            </a:pPr>
            <a:r>
              <a:rPr lang="en-US" sz="2000">
                <a:latin typeface="TW Cen MT"/>
                <a:cs typeface="Times New Roman"/>
              </a:rPr>
              <a:t>Both algorithms leverage CNNs, enhancing accuracy and real-time processing.</a:t>
            </a:r>
          </a:p>
          <a:p>
            <a:pPr algn="l">
              <a:buFont typeface="Arial" panose="020B0604020202020204" pitchFamily="34" charset="0"/>
              <a:buChar char="•"/>
            </a:pPr>
            <a:r>
              <a:rPr lang="en-US" sz="2000">
                <a:latin typeface="TW Cen MT"/>
                <a:cs typeface="Times New Roman"/>
              </a:rPr>
              <a:t>YOLO's simplicity and direct responsiveness set it apart.</a:t>
            </a:r>
          </a:p>
          <a:p>
            <a:pPr algn="l">
              <a:buFont typeface="Arial" panose="020B0604020202020204" pitchFamily="34" charset="0"/>
              <a:buChar char="•"/>
            </a:pPr>
            <a:r>
              <a:rPr lang="en-US" sz="2000">
                <a:latin typeface="TW Cen MT"/>
                <a:cs typeface="Times New Roman"/>
              </a:rPr>
              <a:t>Fast and robust detection positions YOLO as an effective solution.</a:t>
            </a:r>
          </a:p>
          <a:p>
            <a:endParaRPr lang="en-IN" sz="2000"/>
          </a:p>
        </p:txBody>
      </p:sp>
      <p:pic>
        <p:nvPicPr>
          <p:cNvPr id="4" name="Picture 3" descr="Object detection: speed and accuracy comparison (Faster R-CNN, R-FCN ...">
            <a:extLst>
              <a:ext uri="{FF2B5EF4-FFF2-40B4-BE49-F238E27FC236}">
                <a16:creationId xmlns:a16="http://schemas.microsoft.com/office/drawing/2014/main" id="{CCA4A7B6-FFB6-CA55-D428-A3A77015D9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9193" y="2941118"/>
            <a:ext cx="5663971" cy="3382901"/>
          </a:xfrm>
          <a:prstGeom prst="rect">
            <a:avLst/>
          </a:prstGeom>
          <a:noFill/>
          <a:ln>
            <a:solidFill>
              <a:schemeClr val="tx1"/>
            </a:solidFill>
          </a:ln>
        </p:spPr>
      </p:pic>
      <p:sp>
        <p:nvSpPr>
          <p:cNvPr id="2" name="Slide Number Placeholder 1">
            <a:extLst>
              <a:ext uri="{FF2B5EF4-FFF2-40B4-BE49-F238E27FC236}">
                <a16:creationId xmlns:a16="http://schemas.microsoft.com/office/drawing/2014/main" id="{AE508692-0CDA-F935-274E-42724C5828A3}"/>
              </a:ext>
            </a:extLst>
          </p:cNvPr>
          <p:cNvSpPr>
            <a:spLocks noGrp="1"/>
          </p:cNvSpPr>
          <p:nvPr>
            <p:ph type="sldNum" sz="quarter" idx="12"/>
          </p:nvPr>
        </p:nvSpPr>
        <p:spPr/>
        <p:txBody>
          <a:bodyPr/>
          <a:lstStyle/>
          <a:p>
            <a:fld id="{6D22F896-40B5-4ADD-8801-0D06FADFA095}" type="slidenum">
              <a:rPr lang="en-US" dirty="0"/>
              <a:pPr/>
              <a:t>30</a:t>
            </a:fld>
            <a:endParaRPr lang="en-US"/>
          </a:p>
        </p:txBody>
      </p:sp>
    </p:spTree>
    <p:extLst>
      <p:ext uri="{BB962C8B-B14F-4D97-AF65-F5344CB8AC3E}">
        <p14:creationId xmlns:p14="http://schemas.microsoft.com/office/powerpoint/2010/main" val="341840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04"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5"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7"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6"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7"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1"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7"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8"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9"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0"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64DBD9CA-DCA1-6B5E-9676-5836AD9E2A3C}"/>
              </a:ext>
            </a:extLst>
          </p:cNvPr>
          <p:cNvSpPr>
            <a:spLocks noGrp="1"/>
          </p:cNvSpPr>
          <p:nvPr>
            <p:ph type="title"/>
          </p:nvPr>
        </p:nvSpPr>
        <p:spPr>
          <a:xfrm>
            <a:off x="855664" y="1082673"/>
            <a:ext cx="3770626" cy="4708528"/>
          </a:xfrm>
        </p:spPr>
        <p:txBody>
          <a:bodyPr>
            <a:normAutofit/>
          </a:bodyPr>
          <a:lstStyle/>
          <a:p>
            <a:pPr algn="r"/>
            <a:r>
              <a:rPr lang="en-US" sz="4000"/>
              <a:t>Future Scope – Sensor Fusion</a:t>
            </a:r>
          </a:p>
        </p:txBody>
      </p:sp>
      <p:cxnSp>
        <p:nvCxnSpPr>
          <p:cNvPr id="132" name="Straight Connector 131">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B22C5A-4BB6-81E7-4218-7186212B67BC}"/>
              </a:ext>
            </a:extLst>
          </p:cNvPr>
          <p:cNvSpPr>
            <a:spLocks noGrp="1"/>
          </p:cNvSpPr>
          <p:nvPr>
            <p:ph idx="1"/>
          </p:nvPr>
        </p:nvSpPr>
        <p:spPr>
          <a:xfrm>
            <a:off x="5297763" y="1082673"/>
            <a:ext cx="6036986" cy="4708528"/>
          </a:xfrm>
        </p:spPr>
        <p:txBody>
          <a:bodyPr vert="horz" lIns="91440" tIns="45720" rIns="91440" bIns="45720" rtlCol="0" anchor="ctr">
            <a:normAutofit/>
          </a:bodyPr>
          <a:lstStyle/>
          <a:p>
            <a:r>
              <a:rPr lang="en-US" sz="1800"/>
              <a:t>In current project, we are doing object detection and distance estimation using one camera, and face mask detection using another camera. Both with yolo models.</a:t>
            </a:r>
          </a:p>
          <a:p>
            <a:r>
              <a:rPr lang="en-US" sz="1800"/>
              <a:t>Moving further with sensor fusion as a future implementation, we need to run </a:t>
            </a:r>
            <a:r>
              <a:rPr lang="en-US" sz="1800">
                <a:latin typeface="TW Cen MT"/>
              </a:rPr>
              <a:t>object detection, distance estimation and face mask detection using one camera with yolo model. And the same with R-CNN using another camera.</a:t>
            </a:r>
          </a:p>
          <a:p>
            <a:r>
              <a:rPr lang="en-US" sz="1800">
                <a:latin typeface="TW Cen MT"/>
              </a:rPr>
              <a:t>Start with implementing object detection, distance estimation and face mask detection with R-CNN in one camera.</a:t>
            </a:r>
          </a:p>
          <a:p>
            <a:r>
              <a:rPr lang="en-US" sz="1800">
                <a:latin typeface="TW Cen MT"/>
              </a:rPr>
              <a:t>After getting the results we need to fuse them.</a:t>
            </a:r>
          </a:p>
        </p:txBody>
      </p:sp>
      <p:sp>
        <p:nvSpPr>
          <p:cNvPr id="4" name="Slide Number Placeholder 3">
            <a:extLst>
              <a:ext uri="{FF2B5EF4-FFF2-40B4-BE49-F238E27FC236}">
                <a16:creationId xmlns:a16="http://schemas.microsoft.com/office/drawing/2014/main" id="{A9B8BC95-5F12-0BB4-9041-642211294FBE}"/>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dirty="0"/>
              <a:pPr>
                <a:spcAft>
                  <a:spcPts val="600"/>
                </a:spcAft>
              </a:pPr>
              <a:t>31</a:t>
            </a:fld>
            <a:endParaRPr lang="en-US"/>
          </a:p>
        </p:txBody>
      </p:sp>
      <p:grpSp>
        <p:nvGrpSpPr>
          <p:cNvPr id="134" name="Group 133">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135"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6"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7"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8"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9"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0"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1"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2"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3"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4"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216227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414"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416" name="Group 415">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417" name="Group 416">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429"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30"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1"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2"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3"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4"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5"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6"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7"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8"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9"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0"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41"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2"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3"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4"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5"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46"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7"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8"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9"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0"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1"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2"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3"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4"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5"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418" name="Group 417">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419"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0"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1"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2"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3"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4"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5"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6"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7"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8"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grpSp>
      <p:grpSp>
        <p:nvGrpSpPr>
          <p:cNvPr id="457" name="Group 456">
            <a:extLst>
              <a:ext uri="{FF2B5EF4-FFF2-40B4-BE49-F238E27FC236}">
                <a16:creationId xmlns:a16="http://schemas.microsoft.com/office/drawing/2014/main" id="{4522F6F2-D276-4B44-927D-595B62E8F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58" name="Rectangle 457">
              <a:extLst>
                <a:ext uri="{FF2B5EF4-FFF2-40B4-BE49-F238E27FC236}">
                  <a16:creationId xmlns:a16="http://schemas.microsoft.com/office/drawing/2014/main" id="{CE1A8443-DFAD-4C8E-A1D1-B1FFC23A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9" name="Picture 2">
              <a:extLst>
                <a:ext uri="{FF2B5EF4-FFF2-40B4-BE49-F238E27FC236}">
                  <a16:creationId xmlns:a16="http://schemas.microsoft.com/office/drawing/2014/main" id="{7C16C621-4F51-4093-B639-5E04CF0EA56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3BB9B125-5B38-93BC-2AEC-D861E381FA48}"/>
              </a:ext>
            </a:extLst>
          </p:cNvPr>
          <p:cNvSpPr>
            <a:spLocks noGrp="1"/>
          </p:cNvSpPr>
          <p:nvPr>
            <p:ph type="title"/>
          </p:nvPr>
        </p:nvSpPr>
        <p:spPr>
          <a:xfrm>
            <a:off x="4300640" y="246099"/>
            <a:ext cx="6746770" cy="1246815"/>
          </a:xfrm>
        </p:spPr>
        <p:txBody>
          <a:bodyPr vert="horz" lIns="91440" tIns="45720" rIns="91440" bIns="45720" rtlCol="0" anchor="ctr">
            <a:normAutofit/>
          </a:bodyPr>
          <a:lstStyle/>
          <a:p>
            <a:pPr algn="ctr"/>
            <a:r>
              <a:rPr lang="en-US" sz="3300"/>
              <a:t>Sensor Fusion for Enhanced Object Detection</a:t>
            </a:r>
          </a:p>
        </p:txBody>
      </p:sp>
      <p:pic>
        <p:nvPicPr>
          <p:cNvPr id="5" name="Picture 4">
            <a:extLst>
              <a:ext uri="{FF2B5EF4-FFF2-40B4-BE49-F238E27FC236}">
                <a16:creationId xmlns:a16="http://schemas.microsoft.com/office/drawing/2014/main" id="{79AC5FFE-44BB-D3BC-DBEA-D21420602C05}"/>
              </a:ext>
            </a:extLst>
          </p:cNvPr>
          <p:cNvPicPr>
            <a:picLocks noChangeAspect="1"/>
          </p:cNvPicPr>
          <p:nvPr/>
        </p:nvPicPr>
        <p:blipFill rotWithShape="1">
          <a:blip r:embed="rId4"/>
          <a:srcRect l="36053" r="35117"/>
          <a:stretch/>
        </p:blipFill>
        <p:spPr>
          <a:xfrm>
            <a:off x="-11654" y="10"/>
            <a:ext cx="3514957" cy="6857990"/>
          </a:xfrm>
          <a:prstGeom prst="rect">
            <a:avLst/>
          </a:prstGeom>
        </p:spPr>
      </p:pic>
      <p:grpSp>
        <p:nvGrpSpPr>
          <p:cNvPr id="461" name="Group 460">
            <a:extLst>
              <a:ext uri="{FF2B5EF4-FFF2-40B4-BE49-F238E27FC236}">
                <a16:creationId xmlns:a16="http://schemas.microsoft.com/office/drawing/2014/main" id="{9A210947-19DD-4D82-9001-EB4FD3CA88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462" name="Rectangle 461">
              <a:extLst>
                <a:ext uri="{FF2B5EF4-FFF2-40B4-BE49-F238E27FC236}">
                  <a16:creationId xmlns:a16="http://schemas.microsoft.com/office/drawing/2014/main" id="{308BA069-8E59-4A52-9D81-F41BB255CC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63" name="Freeform 6">
              <a:extLst>
                <a:ext uri="{FF2B5EF4-FFF2-40B4-BE49-F238E27FC236}">
                  <a16:creationId xmlns:a16="http://schemas.microsoft.com/office/drawing/2014/main" id="{3F647F8A-2464-4A5A-BC19-757CDB00F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4" name="Freeform 7">
              <a:extLst>
                <a:ext uri="{FF2B5EF4-FFF2-40B4-BE49-F238E27FC236}">
                  <a16:creationId xmlns:a16="http://schemas.microsoft.com/office/drawing/2014/main" id="{56E9E8F0-C005-4002-A7CC-050F4E163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5" name="Rectangle 464">
              <a:extLst>
                <a:ext uri="{FF2B5EF4-FFF2-40B4-BE49-F238E27FC236}">
                  <a16:creationId xmlns:a16="http://schemas.microsoft.com/office/drawing/2014/main" id="{6F73DD6E-B3F0-4263-B349-EF6F73438A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66" name="Freeform 9">
              <a:extLst>
                <a:ext uri="{FF2B5EF4-FFF2-40B4-BE49-F238E27FC236}">
                  <a16:creationId xmlns:a16="http://schemas.microsoft.com/office/drawing/2014/main" id="{819862A2-B765-4A89-A229-6D1389781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7" name="Freeform 10">
              <a:extLst>
                <a:ext uri="{FF2B5EF4-FFF2-40B4-BE49-F238E27FC236}">
                  <a16:creationId xmlns:a16="http://schemas.microsoft.com/office/drawing/2014/main" id="{80B74F06-F12D-48F0-9469-1B41C8676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8" name="Freeform 11">
              <a:extLst>
                <a:ext uri="{FF2B5EF4-FFF2-40B4-BE49-F238E27FC236}">
                  <a16:creationId xmlns:a16="http://schemas.microsoft.com/office/drawing/2014/main" id="{90B9E938-2C10-4FD4-A44B-AC2C6CCB5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9" name="Freeform 12">
              <a:extLst>
                <a:ext uri="{FF2B5EF4-FFF2-40B4-BE49-F238E27FC236}">
                  <a16:creationId xmlns:a16="http://schemas.microsoft.com/office/drawing/2014/main" id="{F9EFD92F-C67D-4998-BF9E-78AE28DF54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0" name="Freeform 13">
              <a:extLst>
                <a:ext uri="{FF2B5EF4-FFF2-40B4-BE49-F238E27FC236}">
                  <a16:creationId xmlns:a16="http://schemas.microsoft.com/office/drawing/2014/main" id="{40A102B9-B463-49AA-80B5-DED0B2E43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1" name="Freeform 14">
              <a:extLst>
                <a:ext uri="{FF2B5EF4-FFF2-40B4-BE49-F238E27FC236}">
                  <a16:creationId xmlns:a16="http://schemas.microsoft.com/office/drawing/2014/main" id="{D8FE84BD-D175-437D-B860-3715158CF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2" name="Freeform 15">
              <a:extLst>
                <a:ext uri="{FF2B5EF4-FFF2-40B4-BE49-F238E27FC236}">
                  <a16:creationId xmlns:a16="http://schemas.microsoft.com/office/drawing/2014/main" id="{1577D13D-8777-48FE-8799-57CBDEA2AC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3" name="Freeform 16">
              <a:extLst>
                <a:ext uri="{FF2B5EF4-FFF2-40B4-BE49-F238E27FC236}">
                  <a16:creationId xmlns:a16="http://schemas.microsoft.com/office/drawing/2014/main" id="{ADE86DE6-4A59-4BE5-B2C8-CB7C0FB96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4" name="Freeform 17">
              <a:extLst>
                <a:ext uri="{FF2B5EF4-FFF2-40B4-BE49-F238E27FC236}">
                  <a16:creationId xmlns:a16="http://schemas.microsoft.com/office/drawing/2014/main" id="{5FD7F01E-86AB-47C1-81B1-419856314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5" name="Freeform 18">
              <a:extLst>
                <a:ext uri="{FF2B5EF4-FFF2-40B4-BE49-F238E27FC236}">
                  <a16:creationId xmlns:a16="http://schemas.microsoft.com/office/drawing/2014/main" id="{953EB852-7AA6-40F7-A805-0FF04FAE8E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6" name="Freeform 19">
              <a:extLst>
                <a:ext uri="{FF2B5EF4-FFF2-40B4-BE49-F238E27FC236}">
                  <a16:creationId xmlns:a16="http://schemas.microsoft.com/office/drawing/2014/main" id="{FA283238-23CF-4994-8E02-4EB5D97D8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7" name="Freeform 20">
              <a:extLst>
                <a:ext uri="{FF2B5EF4-FFF2-40B4-BE49-F238E27FC236}">
                  <a16:creationId xmlns:a16="http://schemas.microsoft.com/office/drawing/2014/main" id="{AE2F0444-3560-46A9-85C6-AD9C4D7000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8" name="Freeform 21">
              <a:extLst>
                <a:ext uri="{FF2B5EF4-FFF2-40B4-BE49-F238E27FC236}">
                  <a16:creationId xmlns:a16="http://schemas.microsoft.com/office/drawing/2014/main" id="{B69EAEB1-1086-4684-B20B-C6E250A90E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9" name="Freeform 22">
              <a:extLst>
                <a:ext uri="{FF2B5EF4-FFF2-40B4-BE49-F238E27FC236}">
                  <a16:creationId xmlns:a16="http://schemas.microsoft.com/office/drawing/2014/main" id="{4C869530-8A60-4306-BC67-63294F9D5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0" name="Freeform 23">
              <a:extLst>
                <a:ext uri="{FF2B5EF4-FFF2-40B4-BE49-F238E27FC236}">
                  <a16:creationId xmlns:a16="http://schemas.microsoft.com/office/drawing/2014/main" id="{EEBC3BC8-0066-4FFF-936E-746B47A0C3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1" name="Freeform 24">
              <a:extLst>
                <a:ext uri="{FF2B5EF4-FFF2-40B4-BE49-F238E27FC236}">
                  <a16:creationId xmlns:a16="http://schemas.microsoft.com/office/drawing/2014/main" id="{7951EC55-DA0C-46F0-BF98-427078A66D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2" name="Freeform 25">
              <a:extLst>
                <a:ext uri="{FF2B5EF4-FFF2-40B4-BE49-F238E27FC236}">
                  <a16:creationId xmlns:a16="http://schemas.microsoft.com/office/drawing/2014/main" id="{F40CBDE4-9D9D-471D-9C7E-D000C060B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3" name="Freeform 26">
              <a:extLst>
                <a:ext uri="{FF2B5EF4-FFF2-40B4-BE49-F238E27FC236}">
                  <a16:creationId xmlns:a16="http://schemas.microsoft.com/office/drawing/2014/main" id="{4E63F3FC-5BCB-400B-8CBB-DB58CF61D6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4" name="Freeform 27">
              <a:extLst>
                <a:ext uri="{FF2B5EF4-FFF2-40B4-BE49-F238E27FC236}">
                  <a16:creationId xmlns:a16="http://schemas.microsoft.com/office/drawing/2014/main" id="{CBE4FF3F-9B00-4479-9EC8-BADD8C77E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5" name="Freeform 28">
              <a:extLst>
                <a:ext uri="{FF2B5EF4-FFF2-40B4-BE49-F238E27FC236}">
                  <a16:creationId xmlns:a16="http://schemas.microsoft.com/office/drawing/2014/main" id="{6BA6A1A3-FE7E-46C6-96C1-693C2E018A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6" name="Freeform 29">
              <a:extLst>
                <a:ext uri="{FF2B5EF4-FFF2-40B4-BE49-F238E27FC236}">
                  <a16:creationId xmlns:a16="http://schemas.microsoft.com/office/drawing/2014/main" id="{114DA81D-9A00-4EB7-A592-23911BB14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7" name="Freeform 30">
              <a:extLst>
                <a:ext uri="{FF2B5EF4-FFF2-40B4-BE49-F238E27FC236}">
                  <a16:creationId xmlns:a16="http://schemas.microsoft.com/office/drawing/2014/main" id="{DB83C953-DA56-415B-943C-6669B401A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8" name="Freeform 31">
              <a:extLst>
                <a:ext uri="{FF2B5EF4-FFF2-40B4-BE49-F238E27FC236}">
                  <a16:creationId xmlns:a16="http://schemas.microsoft.com/office/drawing/2014/main" id="{51B3F681-1B14-43A9-AD7C-3337BF646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9" name="Freeform 32">
              <a:extLst>
                <a:ext uri="{FF2B5EF4-FFF2-40B4-BE49-F238E27FC236}">
                  <a16:creationId xmlns:a16="http://schemas.microsoft.com/office/drawing/2014/main" id="{9FFEE267-6F5A-4942-9CCD-93E0FD722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0" name="Rectangle 489">
              <a:extLst>
                <a:ext uri="{FF2B5EF4-FFF2-40B4-BE49-F238E27FC236}">
                  <a16:creationId xmlns:a16="http://schemas.microsoft.com/office/drawing/2014/main" id="{D473DF80-FE50-4F0F-9AF3-BE37ACE6B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91" name="Freeform 34">
              <a:extLst>
                <a:ext uri="{FF2B5EF4-FFF2-40B4-BE49-F238E27FC236}">
                  <a16:creationId xmlns:a16="http://schemas.microsoft.com/office/drawing/2014/main" id="{D2426B62-A33A-419E-B4DF-42543C4CC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2" name="Freeform 35">
              <a:extLst>
                <a:ext uri="{FF2B5EF4-FFF2-40B4-BE49-F238E27FC236}">
                  <a16:creationId xmlns:a16="http://schemas.microsoft.com/office/drawing/2014/main" id="{1790CDFA-5E0D-467A-B0CA-637136309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3" name="Freeform 36">
              <a:extLst>
                <a:ext uri="{FF2B5EF4-FFF2-40B4-BE49-F238E27FC236}">
                  <a16:creationId xmlns:a16="http://schemas.microsoft.com/office/drawing/2014/main" id="{54F41241-7241-4D2A-BDEA-28406C41D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4" name="Freeform 37">
              <a:extLst>
                <a:ext uri="{FF2B5EF4-FFF2-40B4-BE49-F238E27FC236}">
                  <a16:creationId xmlns:a16="http://schemas.microsoft.com/office/drawing/2014/main" id="{351E54C3-3D62-48EA-A2DC-D1570769C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5" name="Freeform 38">
              <a:extLst>
                <a:ext uri="{FF2B5EF4-FFF2-40B4-BE49-F238E27FC236}">
                  <a16:creationId xmlns:a16="http://schemas.microsoft.com/office/drawing/2014/main" id="{F08D2F28-5814-4CA4-A46E-C82FE6EF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6" name="Freeform 39">
              <a:extLst>
                <a:ext uri="{FF2B5EF4-FFF2-40B4-BE49-F238E27FC236}">
                  <a16:creationId xmlns:a16="http://schemas.microsoft.com/office/drawing/2014/main" id="{D308FFD9-83B2-4D86-8A5B-CE9F07E8E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7" name="Freeform 40">
              <a:extLst>
                <a:ext uri="{FF2B5EF4-FFF2-40B4-BE49-F238E27FC236}">
                  <a16:creationId xmlns:a16="http://schemas.microsoft.com/office/drawing/2014/main" id="{E6A3BE28-5E73-44F0-AA57-58DAD5DD05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8" name="Freeform 41">
              <a:extLst>
                <a:ext uri="{FF2B5EF4-FFF2-40B4-BE49-F238E27FC236}">
                  <a16:creationId xmlns:a16="http://schemas.microsoft.com/office/drawing/2014/main" id="{7ACED00D-535A-4494-8BFA-78E58A2D5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9" name="Freeform 42">
              <a:extLst>
                <a:ext uri="{FF2B5EF4-FFF2-40B4-BE49-F238E27FC236}">
                  <a16:creationId xmlns:a16="http://schemas.microsoft.com/office/drawing/2014/main" id="{0C7D7BCF-768E-4C0D-857A-63BBA8F9BF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0" name="Freeform 43">
              <a:extLst>
                <a:ext uri="{FF2B5EF4-FFF2-40B4-BE49-F238E27FC236}">
                  <a16:creationId xmlns:a16="http://schemas.microsoft.com/office/drawing/2014/main" id="{29401C0B-5EF6-49A6-A9F6-DAC32B3B6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1" name="Freeform 44">
              <a:extLst>
                <a:ext uri="{FF2B5EF4-FFF2-40B4-BE49-F238E27FC236}">
                  <a16:creationId xmlns:a16="http://schemas.microsoft.com/office/drawing/2014/main" id="{F6DF5234-BC86-4ABB-A7ED-575143C6A4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2" name="Rectangle 501">
              <a:extLst>
                <a:ext uri="{FF2B5EF4-FFF2-40B4-BE49-F238E27FC236}">
                  <a16:creationId xmlns:a16="http://schemas.microsoft.com/office/drawing/2014/main" id="{E4863625-8438-4877-9681-839C192C61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03" name="Freeform 46">
              <a:extLst>
                <a:ext uri="{FF2B5EF4-FFF2-40B4-BE49-F238E27FC236}">
                  <a16:creationId xmlns:a16="http://schemas.microsoft.com/office/drawing/2014/main" id="{8A1D47CD-E2C4-4AD2-B105-655BB0905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4" name="Freeform 47">
              <a:extLst>
                <a:ext uri="{FF2B5EF4-FFF2-40B4-BE49-F238E27FC236}">
                  <a16:creationId xmlns:a16="http://schemas.microsoft.com/office/drawing/2014/main" id="{4D816259-D8E8-4E5C-A2CF-8C8AFB8057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5" name="Freeform 48">
              <a:extLst>
                <a:ext uri="{FF2B5EF4-FFF2-40B4-BE49-F238E27FC236}">
                  <a16:creationId xmlns:a16="http://schemas.microsoft.com/office/drawing/2014/main" id="{6377A258-3874-44DB-99C9-C4EA6F7AA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6" name="Freeform 49">
              <a:extLst>
                <a:ext uri="{FF2B5EF4-FFF2-40B4-BE49-F238E27FC236}">
                  <a16:creationId xmlns:a16="http://schemas.microsoft.com/office/drawing/2014/main" id="{A3902333-5178-425F-AA5F-14ABBEDAEF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7" name="Freeform 50">
              <a:extLst>
                <a:ext uri="{FF2B5EF4-FFF2-40B4-BE49-F238E27FC236}">
                  <a16:creationId xmlns:a16="http://schemas.microsoft.com/office/drawing/2014/main" id="{090FF72C-8743-4B55-99A4-E62D6A4B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8" name="Freeform 51">
              <a:extLst>
                <a:ext uri="{FF2B5EF4-FFF2-40B4-BE49-F238E27FC236}">
                  <a16:creationId xmlns:a16="http://schemas.microsoft.com/office/drawing/2014/main" id="{BFCE6B39-2A20-4DB5-BA8E-2FA60B460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9" name="Freeform 52">
              <a:extLst>
                <a:ext uri="{FF2B5EF4-FFF2-40B4-BE49-F238E27FC236}">
                  <a16:creationId xmlns:a16="http://schemas.microsoft.com/office/drawing/2014/main" id="{A9F068E0-CF7F-474D-9118-50619A6E1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0" name="Freeform 53">
              <a:extLst>
                <a:ext uri="{FF2B5EF4-FFF2-40B4-BE49-F238E27FC236}">
                  <a16:creationId xmlns:a16="http://schemas.microsoft.com/office/drawing/2014/main" id="{CEE9ADFF-5205-4783-ADA2-655A73DB47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1" name="Freeform 54">
              <a:extLst>
                <a:ext uri="{FF2B5EF4-FFF2-40B4-BE49-F238E27FC236}">
                  <a16:creationId xmlns:a16="http://schemas.microsoft.com/office/drawing/2014/main" id="{B28123C4-0A50-4115-936C-C659A9129A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2" name="Freeform 55">
              <a:extLst>
                <a:ext uri="{FF2B5EF4-FFF2-40B4-BE49-F238E27FC236}">
                  <a16:creationId xmlns:a16="http://schemas.microsoft.com/office/drawing/2014/main" id="{09B49DB9-536F-45DE-9352-5095C8D8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3" name="Freeform 56">
              <a:extLst>
                <a:ext uri="{FF2B5EF4-FFF2-40B4-BE49-F238E27FC236}">
                  <a16:creationId xmlns:a16="http://schemas.microsoft.com/office/drawing/2014/main" id="{43C4B12A-C5E9-47A5-9B04-5D2186A074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4" name="Freeform 57">
              <a:extLst>
                <a:ext uri="{FF2B5EF4-FFF2-40B4-BE49-F238E27FC236}">
                  <a16:creationId xmlns:a16="http://schemas.microsoft.com/office/drawing/2014/main" id="{A01B0DF5-9122-4E62-BF5B-0CCE0A545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5" name="Freeform 58">
              <a:extLst>
                <a:ext uri="{FF2B5EF4-FFF2-40B4-BE49-F238E27FC236}">
                  <a16:creationId xmlns:a16="http://schemas.microsoft.com/office/drawing/2014/main" id="{3ED6B441-A89D-4565-949B-4C4AB6DC95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4" name="TextBox 3">
            <a:extLst>
              <a:ext uri="{FF2B5EF4-FFF2-40B4-BE49-F238E27FC236}">
                <a16:creationId xmlns:a16="http://schemas.microsoft.com/office/drawing/2014/main" id="{AFA96B57-E43A-C4AE-5DDC-73FD4E37617B}"/>
              </a:ext>
            </a:extLst>
          </p:cNvPr>
          <p:cNvSpPr txBox="1"/>
          <p:nvPr/>
        </p:nvSpPr>
        <p:spPr>
          <a:xfrm>
            <a:off x="3648792" y="1494221"/>
            <a:ext cx="8256727" cy="515746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defTabSz="914400">
              <a:lnSpc>
                <a:spcPct val="110000"/>
              </a:lnSpc>
              <a:spcAft>
                <a:spcPts val="600"/>
              </a:spcAft>
              <a:buSzPct val="125000"/>
              <a:buFont typeface="Arial" panose="020B0604020202020204" pitchFamily="34" charset="0"/>
              <a:buChar char="•"/>
            </a:pPr>
            <a:r>
              <a:rPr lang="en-US" sz="1200" b="1"/>
              <a:t> Striking a Balance: Sensor Fusion for Object Detection</a:t>
            </a:r>
          </a:p>
          <a:p>
            <a:pPr lvl="1" indent="-228600" defTabSz="914400">
              <a:lnSpc>
                <a:spcPct val="110000"/>
              </a:lnSpc>
              <a:spcAft>
                <a:spcPts val="600"/>
              </a:spcAft>
              <a:buSzPct val="125000"/>
              <a:buFont typeface="Arial" panose="020B0604020202020204" pitchFamily="34" charset="0"/>
              <a:buChar char="•"/>
            </a:pPr>
            <a:r>
              <a:rPr lang="en-US" sz="1200"/>
              <a:t>"In the realm of object detection, a compelling challenge arises – achieving accurate results in real-time scenarios while maintaining a delicate equilibrium between speed and precision."</a:t>
            </a:r>
          </a:p>
          <a:p>
            <a:pPr lvl="1" indent="-228600" defTabSz="914400">
              <a:lnSpc>
                <a:spcPct val="110000"/>
              </a:lnSpc>
              <a:spcAft>
                <a:spcPts val="600"/>
              </a:spcAft>
              <a:buSzPct val="125000"/>
              <a:buFont typeface="Arial" panose="020B0604020202020204" pitchFamily="34" charset="0"/>
              <a:buChar char="•"/>
            </a:pPr>
            <a:r>
              <a:rPr lang="en-US" sz="1200"/>
              <a:t>"Enter the concept of Sensor Fusion, an ingenious solution that seeks to harmonize these conflicting demands."</a:t>
            </a:r>
          </a:p>
          <a:p>
            <a:pPr indent="-228600" defTabSz="914400">
              <a:lnSpc>
                <a:spcPct val="110000"/>
              </a:lnSpc>
              <a:spcAft>
                <a:spcPts val="600"/>
              </a:spcAft>
              <a:buSzPct val="125000"/>
              <a:buFont typeface="Arial" panose="020B0604020202020204" pitchFamily="34" charset="0"/>
              <a:buChar char="•"/>
            </a:pPr>
            <a:r>
              <a:rPr lang="en-US" sz="1200" b="1"/>
              <a:t>YOLO &amp; R-CNN: The Speed-Precision Dilemma</a:t>
            </a:r>
            <a:endParaRPr lang="en-US" sz="1200"/>
          </a:p>
          <a:p>
            <a:pPr indent="-228600" defTabSz="914400">
              <a:lnSpc>
                <a:spcPct val="110000"/>
              </a:lnSpc>
              <a:spcAft>
                <a:spcPts val="600"/>
              </a:spcAft>
              <a:buSzPct val="125000"/>
              <a:buFont typeface="Arial" panose="020B0604020202020204" pitchFamily="34" charset="0"/>
              <a:buChar char="•"/>
            </a:pPr>
            <a:r>
              <a:rPr lang="en-US" sz="1200"/>
              <a:t>YOLO – You Only Look Once:</a:t>
            </a:r>
          </a:p>
          <a:p>
            <a:pPr lvl="1" indent="-228600" defTabSz="914400">
              <a:lnSpc>
                <a:spcPct val="110000"/>
              </a:lnSpc>
              <a:spcAft>
                <a:spcPts val="600"/>
              </a:spcAft>
              <a:buSzPct val="125000"/>
              <a:buFont typeface="Arial" panose="020B0604020202020204" pitchFamily="34" charset="0"/>
              <a:buChar char="•"/>
            </a:pPr>
            <a:r>
              <a:rPr lang="en-US" sz="1200"/>
              <a:t>"YOLO, or 'You Only Look Once,' offers remarkable real-time performance. It's like glancing at an image and instantly saying, 'Hey, there's a car and a dog!'"</a:t>
            </a:r>
          </a:p>
          <a:p>
            <a:pPr lvl="1" indent="-228600" defTabSz="914400">
              <a:lnSpc>
                <a:spcPct val="110000"/>
              </a:lnSpc>
              <a:spcAft>
                <a:spcPts val="600"/>
              </a:spcAft>
              <a:buSzPct val="125000"/>
              <a:buFont typeface="Arial" panose="020B0604020202020204" pitchFamily="34" charset="0"/>
              <a:buChar char="•"/>
            </a:pPr>
            <a:r>
              <a:rPr lang="en-US" sz="1200"/>
              <a:t>"It divides the image into a grid, predicting bounding boxes and class probabilities within each cell. This lightning-fast approach prioritizes speed."</a:t>
            </a:r>
          </a:p>
          <a:p>
            <a:pPr indent="-228600" defTabSz="914400">
              <a:lnSpc>
                <a:spcPct val="110000"/>
              </a:lnSpc>
              <a:spcAft>
                <a:spcPts val="600"/>
              </a:spcAft>
              <a:buSzPct val="125000"/>
              <a:buFont typeface="Arial" panose="020B0604020202020204" pitchFamily="34" charset="0"/>
              <a:buChar char="•"/>
            </a:pPr>
            <a:r>
              <a:rPr lang="en-US" sz="1200"/>
              <a:t>R-CNN – A Meticulous Approach:</a:t>
            </a:r>
          </a:p>
          <a:p>
            <a:pPr lvl="1" indent="-228600" defTabSz="914400">
              <a:lnSpc>
                <a:spcPct val="110000"/>
              </a:lnSpc>
              <a:spcAft>
                <a:spcPts val="600"/>
              </a:spcAft>
              <a:buSzPct val="125000"/>
              <a:buFont typeface="Arial" panose="020B0604020202020204" pitchFamily="34" charset="0"/>
              <a:buChar char="•"/>
            </a:pPr>
            <a:r>
              <a:rPr lang="en-US" sz="1200"/>
              <a:t>"On the flip side, R-CNN follows a meticulous multi-stage process. It dives deep into the image, meticulously identifying regions of interest, extracting features, and performing classification."</a:t>
            </a:r>
          </a:p>
          <a:p>
            <a:pPr lvl="1" indent="-228600" defTabSz="914400">
              <a:lnSpc>
                <a:spcPct val="110000"/>
              </a:lnSpc>
              <a:spcAft>
                <a:spcPts val="600"/>
              </a:spcAft>
              <a:buSzPct val="125000"/>
              <a:buFont typeface="Arial" panose="020B0604020202020204" pitchFamily="34" charset="0"/>
              <a:buChar char="•"/>
            </a:pPr>
            <a:r>
              <a:rPr lang="en-US" sz="1200"/>
              <a:t>"While it's accurate, this approach introduces more processing time."</a:t>
            </a:r>
          </a:p>
          <a:p>
            <a:pPr marL="285750" indent="-228600" defTabSz="914400">
              <a:lnSpc>
                <a:spcPct val="110000"/>
              </a:lnSpc>
              <a:spcAft>
                <a:spcPts val="600"/>
              </a:spcAft>
              <a:buSzPct val="125000"/>
              <a:buFont typeface="Arial" panose="020B0604020202020204" pitchFamily="34" charset="0"/>
              <a:buChar char="•"/>
            </a:pPr>
            <a:r>
              <a:rPr lang="en-US" sz="1200" b="1"/>
              <a:t>The Need for Sensor Fusion</a:t>
            </a:r>
          </a:p>
          <a:p>
            <a:pPr marL="742950" lvl="1" indent="-228600" defTabSz="914400">
              <a:lnSpc>
                <a:spcPct val="110000"/>
              </a:lnSpc>
              <a:spcAft>
                <a:spcPts val="600"/>
              </a:spcAft>
              <a:buSzPct val="125000"/>
              <a:buFont typeface="Arial" panose="020B0604020202020204" pitchFamily="34" charset="0"/>
              <a:buChar char="•"/>
            </a:pPr>
            <a:r>
              <a:rPr lang="en-US" sz="1200"/>
              <a:t>Fusing Strengths, Not Choosing Sides:</a:t>
            </a:r>
          </a:p>
          <a:p>
            <a:pPr lvl="2" indent="-228600" defTabSz="914400">
              <a:lnSpc>
                <a:spcPct val="110000"/>
              </a:lnSpc>
              <a:spcAft>
                <a:spcPts val="600"/>
              </a:spcAft>
              <a:buSzPct val="125000"/>
              <a:buFont typeface="Arial" panose="020B0604020202020204" pitchFamily="34" charset="0"/>
              <a:buChar char="•"/>
            </a:pPr>
            <a:r>
              <a:rPr lang="en-US" sz="1200"/>
              <a:t>"In the world of sensor fusion, it's not a choice between YOLO and R-CNN. It's about merging their unique strengths."</a:t>
            </a:r>
          </a:p>
          <a:p>
            <a:pPr lvl="2" indent="-228600" defTabSz="914400">
              <a:lnSpc>
                <a:spcPct val="110000"/>
              </a:lnSpc>
              <a:spcAft>
                <a:spcPts val="600"/>
              </a:spcAft>
              <a:buSzPct val="125000"/>
              <a:buFont typeface="Arial" panose="020B0604020202020204" pitchFamily="34" charset="0"/>
              <a:buChar char="•"/>
            </a:pPr>
            <a:r>
              <a:rPr lang="en-US" sz="1200"/>
              <a:t>"We seek to combine YOLO's speed with R-CNN's accuracy to attain both swiftness and precision."</a:t>
            </a:r>
          </a:p>
          <a:p>
            <a:pPr indent="-228600" defTabSz="914400">
              <a:lnSpc>
                <a:spcPct val="110000"/>
              </a:lnSpc>
              <a:spcAft>
                <a:spcPts val="600"/>
              </a:spcAft>
              <a:buSzPct val="125000"/>
              <a:buFont typeface="Arial" panose="020B0604020202020204" pitchFamily="34" charset="0"/>
              <a:buChar char="•"/>
            </a:pPr>
            <a:endParaRPr lang="en-US" sz="1200"/>
          </a:p>
          <a:p>
            <a:pPr marL="285750" indent="-228600" defTabSz="914400">
              <a:lnSpc>
                <a:spcPct val="110000"/>
              </a:lnSpc>
              <a:spcAft>
                <a:spcPts val="600"/>
              </a:spcAft>
              <a:buSzPct val="125000"/>
              <a:buFont typeface="Arial" panose="020B0604020202020204" pitchFamily="34" charset="0"/>
              <a:buChar char="•"/>
            </a:pPr>
            <a:endParaRPr lang="en-US" sz="1200"/>
          </a:p>
          <a:p>
            <a:pPr marL="285750" indent="-228600" defTabSz="914400">
              <a:lnSpc>
                <a:spcPct val="110000"/>
              </a:lnSpc>
              <a:spcAft>
                <a:spcPts val="600"/>
              </a:spcAft>
              <a:buSzPct val="125000"/>
              <a:buFont typeface="Arial" panose="020B0604020202020204" pitchFamily="34" charset="0"/>
              <a:buChar char="•"/>
            </a:pPr>
            <a:endParaRPr lang="en-US" sz="1200"/>
          </a:p>
        </p:txBody>
      </p:sp>
      <p:sp>
        <p:nvSpPr>
          <p:cNvPr id="6" name="Slide Number Placeholder 5">
            <a:extLst>
              <a:ext uri="{FF2B5EF4-FFF2-40B4-BE49-F238E27FC236}">
                <a16:creationId xmlns:a16="http://schemas.microsoft.com/office/drawing/2014/main" id="{0AFC6B32-066F-8FF5-B181-5AB42FC95901}"/>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6D22F896-40B5-4ADD-8801-0D06FADFA095}" type="slidenum">
              <a:rPr lang="en-US" dirty="0"/>
              <a:pPr defTabSz="914400">
                <a:spcAft>
                  <a:spcPts val="600"/>
                </a:spcAft>
              </a:pPr>
              <a:t>32</a:t>
            </a:fld>
            <a:endParaRPr lang="en-US"/>
          </a:p>
        </p:txBody>
      </p:sp>
    </p:spTree>
    <p:extLst>
      <p:ext uri="{BB962C8B-B14F-4D97-AF65-F5344CB8AC3E}">
        <p14:creationId xmlns:p14="http://schemas.microsoft.com/office/powerpoint/2010/main" val="3129619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7339-5CC8-AE94-97D3-4024ED67B5A6}"/>
              </a:ext>
            </a:extLst>
          </p:cNvPr>
          <p:cNvSpPr>
            <a:spLocks noGrp="1"/>
          </p:cNvSpPr>
          <p:nvPr>
            <p:ph type="title"/>
          </p:nvPr>
        </p:nvSpPr>
        <p:spPr>
          <a:xfrm>
            <a:off x="1141413" y="618518"/>
            <a:ext cx="9905998" cy="1478570"/>
          </a:xfrm>
        </p:spPr>
        <p:txBody>
          <a:bodyPr>
            <a:normAutofit/>
          </a:bodyPr>
          <a:lstStyle/>
          <a:p>
            <a:r>
              <a:rPr lang="en-US"/>
              <a:t>Implementation Steps for sensor fusion</a:t>
            </a:r>
          </a:p>
        </p:txBody>
      </p:sp>
      <p:sp>
        <p:nvSpPr>
          <p:cNvPr id="1012" name="Slide Number Placeholder 1011">
            <a:extLst>
              <a:ext uri="{FF2B5EF4-FFF2-40B4-BE49-F238E27FC236}">
                <a16:creationId xmlns:a16="http://schemas.microsoft.com/office/drawing/2014/main" id="{7D732D2C-CFF2-0CDD-21E4-772B8D4CB73F}"/>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a:pPr>
                <a:spcAft>
                  <a:spcPts val="600"/>
                </a:spcAft>
              </a:pPr>
              <a:t>33</a:t>
            </a:fld>
            <a:endParaRPr lang="en-US"/>
          </a:p>
        </p:txBody>
      </p:sp>
      <p:graphicFrame>
        <p:nvGraphicFramePr>
          <p:cNvPr id="1181" name="Content Placeholder 1067">
            <a:extLst>
              <a:ext uri="{FF2B5EF4-FFF2-40B4-BE49-F238E27FC236}">
                <a16:creationId xmlns:a16="http://schemas.microsoft.com/office/drawing/2014/main" id="{2EBB34A2-FC1E-DFA1-FC4C-51A1E973B2E0}"/>
              </a:ext>
            </a:extLst>
          </p:cNvPr>
          <p:cNvGraphicFramePr>
            <a:graphicFrameLocks noGrp="1"/>
          </p:cNvGraphicFramePr>
          <p:nvPr>
            <p:ph idx="1"/>
            <p:extLst>
              <p:ext uri="{D42A27DB-BD31-4B8C-83A1-F6EECF244321}">
                <p14:modId xmlns:p14="http://schemas.microsoft.com/office/powerpoint/2010/main" val="3697498141"/>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4594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1192" name="Rectangle 1191">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7E7339-5CC8-AE94-97D3-4024ED67B5A6}"/>
              </a:ext>
            </a:extLst>
          </p:cNvPr>
          <p:cNvSpPr>
            <a:spLocks noGrp="1"/>
          </p:cNvSpPr>
          <p:nvPr>
            <p:ph type="title"/>
          </p:nvPr>
        </p:nvSpPr>
        <p:spPr>
          <a:xfrm>
            <a:off x="1141413" y="618518"/>
            <a:ext cx="9905998" cy="1478570"/>
          </a:xfrm>
        </p:spPr>
        <p:txBody>
          <a:bodyPr>
            <a:normAutofit/>
          </a:bodyPr>
          <a:lstStyle/>
          <a:p>
            <a:r>
              <a:rPr lang="en-US"/>
              <a:t>Implementation Steps for sensor fusion</a:t>
            </a:r>
          </a:p>
        </p:txBody>
      </p:sp>
      <p:sp>
        <p:nvSpPr>
          <p:cNvPr id="1012" name="Slide Number Placeholder 1011">
            <a:extLst>
              <a:ext uri="{FF2B5EF4-FFF2-40B4-BE49-F238E27FC236}">
                <a16:creationId xmlns:a16="http://schemas.microsoft.com/office/drawing/2014/main" id="{7D732D2C-CFF2-0CDD-21E4-772B8D4CB73F}"/>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dirty="0"/>
              <a:pPr>
                <a:spcAft>
                  <a:spcPts val="600"/>
                </a:spcAft>
              </a:pPr>
              <a:t>34</a:t>
            </a:fld>
            <a:endParaRPr lang="en-US"/>
          </a:p>
        </p:txBody>
      </p:sp>
      <p:graphicFrame>
        <p:nvGraphicFramePr>
          <p:cNvPr id="1181" name="Content Placeholder 1067">
            <a:extLst>
              <a:ext uri="{FF2B5EF4-FFF2-40B4-BE49-F238E27FC236}">
                <a16:creationId xmlns:a16="http://schemas.microsoft.com/office/drawing/2014/main" id="{2EBB34A2-FC1E-DFA1-FC4C-51A1E973B2E0}"/>
              </a:ext>
            </a:extLst>
          </p:cNvPr>
          <p:cNvGraphicFramePr>
            <a:graphicFrameLocks noGrp="1"/>
          </p:cNvGraphicFramePr>
          <p:nvPr>
            <p:ph idx="1"/>
            <p:extLst>
              <p:ext uri="{D42A27DB-BD31-4B8C-83A1-F6EECF244321}">
                <p14:modId xmlns:p14="http://schemas.microsoft.com/office/powerpoint/2010/main" val="3952923249"/>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8956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2"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F3279B24-3300-2FDE-99FF-AD9F8A0D8E7F}"/>
              </a:ext>
            </a:extLst>
          </p:cNvPr>
          <p:cNvSpPr>
            <a:spLocks noGrp="1"/>
          </p:cNvSpPr>
          <p:nvPr>
            <p:ph type="title"/>
          </p:nvPr>
        </p:nvSpPr>
        <p:spPr>
          <a:xfrm>
            <a:off x="1141413" y="618518"/>
            <a:ext cx="9905998" cy="1478570"/>
          </a:xfrm>
        </p:spPr>
        <p:txBody>
          <a:bodyPr>
            <a:normAutofit/>
          </a:bodyPr>
          <a:lstStyle/>
          <a:p>
            <a:pPr algn="ctr"/>
            <a:r>
              <a:rPr lang="en-US"/>
              <a:t>Future Research and Development</a:t>
            </a:r>
          </a:p>
        </p:txBody>
      </p:sp>
      <p:sp>
        <p:nvSpPr>
          <p:cNvPr id="3" name="Content Placeholder 2">
            <a:extLst>
              <a:ext uri="{FF2B5EF4-FFF2-40B4-BE49-F238E27FC236}">
                <a16:creationId xmlns:a16="http://schemas.microsoft.com/office/drawing/2014/main" id="{D775D176-2BE5-B793-EA3E-8437B85D43F2}"/>
              </a:ext>
            </a:extLst>
          </p:cNvPr>
          <p:cNvSpPr>
            <a:spLocks noGrp="1"/>
          </p:cNvSpPr>
          <p:nvPr>
            <p:ph idx="1"/>
          </p:nvPr>
        </p:nvSpPr>
        <p:spPr>
          <a:xfrm>
            <a:off x="1141412" y="1802545"/>
            <a:ext cx="9905999" cy="3541714"/>
          </a:xfrm>
        </p:spPr>
        <p:txBody>
          <a:bodyPr vert="horz" lIns="91440" tIns="45720" rIns="91440" bIns="45720" rtlCol="0">
            <a:normAutofit/>
          </a:bodyPr>
          <a:lstStyle/>
          <a:p>
            <a:pPr>
              <a:lnSpc>
                <a:spcPct val="110000"/>
              </a:lnSpc>
            </a:pPr>
            <a:endParaRPr lang="en-US" sz="1500" b="1">
              <a:latin typeface="Söhne"/>
              <a:ea typeface="Söhne"/>
              <a:cs typeface="Söhne"/>
            </a:endParaRPr>
          </a:p>
          <a:p>
            <a:pPr marL="0" indent="0">
              <a:lnSpc>
                <a:spcPct val="110000"/>
              </a:lnSpc>
              <a:buNone/>
            </a:pPr>
            <a:r>
              <a:rPr lang="en-US" sz="1500">
                <a:latin typeface="Söhne"/>
                <a:ea typeface="Söhne"/>
                <a:cs typeface="Söhne"/>
              </a:rPr>
              <a:t>The proposed approach serves as a foundation for further research and development:</a:t>
            </a:r>
          </a:p>
          <a:p>
            <a:pPr>
              <a:lnSpc>
                <a:spcPct val="110000"/>
              </a:lnSpc>
              <a:buChar char="•"/>
            </a:pPr>
            <a:r>
              <a:rPr lang="en-US" sz="1500" b="1">
                <a:latin typeface="Söhne"/>
                <a:ea typeface="Söhne"/>
                <a:cs typeface="Söhne"/>
              </a:rPr>
              <a:t>Real-Time Synchronization Strategies:</a:t>
            </a:r>
            <a:r>
              <a:rPr lang="en-US" sz="1500">
                <a:latin typeface="Söhne"/>
                <a:ea typeface="Söhne"/>
                <a:cs typeface="Söhne"/>
              </a:rPr>
              <a:t> Investigate methods to ensure real-time synchronization, accounting for variations in YOLO and R-CNN processing speeds.</a:t>
            </a:r>
          </a:p>
          <a:p>
            <a:pPr>
              <a:lnSpc>
                <a:spcPct val="110000"/>
              </a:lnSpc>
              <a:buChar char="•"/>
            </a:pPr>
            <a:r>
              <a:rPr lang="en-US" sz="1500" b="1">
                <a:latin typeface="Söhne"/>
                <a:ea typeface="Söhne"/>
                <a:cs typeface="Söhne"/>
              </a:rPr>
              <a:t>Dynamic Fusion Weighting:</a:t>
            </a:r>
            <a:r>
              <a:rPr lang="en-US" sz="1500">
                <a:latin typeface="Söhne"/>
                <a:ea typeface="Söhne"/>
                <a:cs typeface="Söhne"/>
              </a:rPr>
              <a:t> Develop algorithms to dynamically adjust fusion weights based on real-time model performance.</a:t>
            </a:r>
          </a:p>
          <a:p>
            <a:pPr>
              <a:lnSpc>
                <a:spcPct val="110000"/>
              </a:lnSpc>
              <a:buChar char="•"/>
            </a:pPr>
            <a:r>
              <a:rPr lang="en-US" sz="1500" b="1">
                <a:latin typeface="Söhne"/>
                <a:ea typeface="Söhne"/>
                <a:cs typeface="Söhne"/>
              </a:rPr>
              <a:t>Hybrid Architectures:</a:t>
            </a:r>
            <a:r>
              <a:rPr lang="en-US" sz="1500">
                <a:latin typeface="Söhne"/>
                <a:ea typeface="Söhne"/>
                <a:cs typeface="Söhne"/>
              </a:rPr>
              <a:t> Explore the creation of hybrid models that combine YOLO and R-CNN functionalities, potentially minimizing synchronization challenges.</a:t>
            </a:r>
          </a:p>
          <a:p>
            <a:pPr>
              <a:lnSpc>
                <a:spcPct val="110000"/>
              </a:lnSpc>
              <a:buChar char="•"/>
            </a:pPr>
            <a:r>
              <a:rPr lang="en-US" sz="1500" b="1">
                <a:latin typeface="Söhne"/>
                <a:ea typeface="Söhne"/>
                <a:cs typeface="Söhne"/>
              </a:rPr>
              <a:t>Multi-Model Sensor Fusion:</a:t>
            </a:r>
            <a:r>
              <a:rPr lang="en-US" sz="1500">
                <a:latin typeface="Söhne"/>
                <a:ea typeface="Söhne"/>
                <a:cs typeface="Söhne"/>
              </a:rPr>
              <a:t> Extend the concept to incorporate outputs from additional models or sensors for enhanced accuracy and robustness.</a:t>
            </a:r>
            <a:endParaRPr lang="en-US" sz="1500"/>
          </a:p>
        </p:txBody>
      </p:sp>
      <p:sp>
        <p:nvSpPr>
          <p:cNvPr id="4" name="Slide Number Placeholder 3">
            <a:extLst>
              <a:ext uri="{FF2B5EF4-FFF2-40B4-BE49-F238E27FC236}">
                <a16:creationId xmlns:a16="http://schemas.microsoft.com/office/drawing/2014/main" id="{5E6CBFD9-D56C-26FD-B7AE-9320A4C1F360}"/>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dirty="0"/>
              <a:pPr>
                <a:spcAft>
                  <a:spcPts val="600"/>
                </a:spcAft>
              </a:pPr>
              <a:t>35</a:t>
            </a:fld>
            <a:endParaRPr lang="en-US"/>
          </a:p>
        </p:txBody>
      </p:sp>
      <p:grpSp>
        <p:nvGrpSpPr>
          <p:cNvPr id="40" name="Group 39">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1"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554818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8"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59"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0"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1"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2"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5"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6"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7"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0"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5"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6"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7"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8"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DE97326F-0785-5296-11DC-479E10990788}"/>
              </a:ext>
            </a:extLst>
          </p:cNvPr>
          <p:cNvSpPr>
            <a:spLocks noGrp="1"/>
          </p:cNvSpPr>
          <p:nvPr>
            <p:ph type="title"/>
          </p:nvPr>
        </p:nvSpPr>
        <p:spPr>
          <a:xfrm>
            <a:off x="1141413" y="1082673"/>
            <a:ext cx="2869416" cy="4708528"/>
          </a:xfrm>
        </p:spPr>
        <p:txBody>
          <a:bodyPr>
            <a:normAutofit/>
          </a:bodyPr>
          <a:lstStyle/>
          <a:p>
            <a:pPr algn="r"/>
            <a:r>
              <a:rPr lang="en-US" sz="4000"/>
              <a:t>References</a:t>
            </a:r>
          </a:p>
        </p:txBody>
      </p:sp>
      <p:cxnSp>
        <p:nvCxnSpPr>
          <p:cNvPr id="86" name="Straight Connector 85">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88B821-434B-ED7F-B2F1-792CA023A154}"/>
              </a:ext>
            </a:extLst>
          </p:cNvPr>
          <p:cNvSpPr>
            <a:spLocks noGrp="1"/>
          </p:cNvSpPr>
          <p:nvPr>
            <p:ph idx="1"/>
          </p:nvPr>
        </p:nvSpPr>
        <p:spPr>
          <a:xfrm>
            <a:off x="5297763" y="1287389"/>
            <a:ext cx="5751237" cy="4708528"/>
          </a:xfrm>
        </p:spPr>
        <p:txBody>
          <a:bodyPr vert="horz" lIns="91440" tIns="45720" rIns="91440" bIns="45720" rtlCol="0" anchor="ctr">
            <a:normAutofit fontScale="85000" lnSpcReduction="20000"/>
          </a:bodyPr>
          <a:lstStyle/>
          <a:p>
            <a:pPr>
              <a:lnSpc>
                <a:spcPct val="110000"/>
              </a:lnSpc>
            </a:pPr>
            <a:r>
              <a:rPr lang="en-US" sz="1400" dirty="0">
                <a:hlinkClick r:id="rId2"/>
              </a:rPr>
              <a:t>https://www.stereolabs.com/blog/nvidia-jetson-l4t-and-jetpack-support/</a:t>
            </a:r>
            <a:endParaRPr lang="en-US" sz="1400"/>
          </a:p>
          <a:p>
            <a:pPr>
              <a:lnSpc>
                <a:spcPct val="110000"/>
              </a:lnSpc>
            </a:pPr>
            <a:r>
              <a:rPr lang="en-US" sz="1400" dirty="0">
                <a:hlinkClick r:id="rId3"/>
              </a:rPr>
              <a:t>https://github.com/MINED30/Face_Mask_Detection_YOLO</a:t>
            </a:r>
            <a:endParaRPr lang="en-US" sz="1400"/>
          </a:p>
          <a:p>
            <a:pPr>
              <a:lnSpc>
                <a:spcPct val="110000"/>
              </a:lnSpc>
            </a:pPr>
            <a:r>
              <a:rPr lang="en-US" sz="1400" dirty="0">
                <a:hlinkClick r:id="rId4"/>
              </a:rPr>
              <a:t>https://pjreddie.com/darknet/yolo/</a:t>
            </a:r>
            <a:endParaRPr lang="en-US" sz="1400"/>
          </a:p>
          <a:p>
            <a:pPr>
              <a:lnSpc>
                <a:spcPct val="110000"/>
              </a:lnSpc>
            </a:pPr>
            <a:r>
              <a:rPr lang="en-US" sz="1400" dirty="0">
                <a:ea typeface="+mn-lt"/>
                <a:cs typeface="+mn-lt"/>
              </a:rPr>
              <a:t> </a:t>
            </a:r>
            <a:r>
              <a:rPr lang="en-US" sz="1400" dirty="0">
                <a:ea typeface="+mn-lt"/>
                <a:cs typeface="+mn-lt"/>
                <a:hlinkClick r:id="rId5"/>
              </a:rPr>
              <a:t>https://www.geeksforgeeks.org/r-cnn-vs-fast-r-cnn-vs-faster-r-cnn-ml/</a:t>
            </a:r>
            <a:endParaRPr lang="en-US" sz="1400"/>
          </a:p>
          <a:p>
            <a:pPr>
              <a:lnSpc>
                <a:spcPct val="110000"/>
              </a:lnSpc>
            </a:pPr>
            <a:r>
              <a:rPr lang="en-US" sz="1400" dirty="0">
                <a:ea typeface="+mn-lt"/>
                <a:cs typeface="+mn-lt"/>
              </a:rPr>
              <a:t> </a:t>
            </a:r>
            <a:r>
              <a:rPr lang="en-US" sz="1400" dirty="0">
                <a:ea typeface="+mn-lt"/>
                <a:cs typeface="+mn-lt"/>
                <a:hlinkClick r:id="rId6"/>
              </a:rPr>
              <a:t>https://analyticsindiamag.com/r-cnn-vs-fast-r-cnn-vs-faster-r-cnn-a-comparative-guide/</a:t>
            </a:r>
            <a:endParaRPr lang="en-US" sz="1400"/>
          </a:p>
          <a:p>
            <a:pPr>
              <a:lnSpc>
                <a:spcPct val="110000"/>
              </a:lnSpc>
            </a:pPr>
            <a:r>
              <a:rPr lang="en-US" sz="1400" dirty="0">
                <a:ea typeface="+mn-lt"/>
                <a:cs typeface="+mn-lt"/>
                <a:hlinkClick r:id="rId7"/>
              </a:rPr>
              <a:t>https://www.semanticscholar.org/paper/Comparison-of-CNN-and-YOLO-for-Object-Detection-Lee-Kim/22060a770c18be320e193da7a7806d83c8ea3336</a:t>
            </a:r>
            <a:endParaRPr lang="en-US" sz="1400"/>
          </a:p>
          <a:p>
            <a:pPr>
              <a:lnSpc>
                <a:spcPct val="110000"/>
              </a:lnSpc>
            </a:pPr>
            <a:r>
              <a:rPr lang="en-US" sz="1400" dirty="0">
                <a:ea typeface="+mn-lt"/>
                <a:cs typeface="+mn-lt"/>
              </a:rPr>
              <a:t> </a:t>
            </a:r>
            <a:r>
              <a:rPr lang="en-US" sz="1400" dirty="0">
                <a:ea typeface="+mn-lt"/>
                <a:cs typeface="+mn-lt"/>
                <a:hlinkClick r:id="rId8"/>
              </a:rPr>
              <a:t>https://jonathan-hui.medium.com/object-detection-speed-and-accuracy-comparison-faster-r-cnn-r-fcn-ssd-and-yolo-5425656ae359</a:t>
            </a:r>
            <a:endParaRPr lang="en-US" sz="1400"/>
          </a:p>
          <a:p>
            <a:pPr>
              <a:lnSpc>
                <a:spcPct val="110000"/>
              </a:lnSpc>
            </a:pPr>
            <a:r>
              <a:rPr lang="en-US" sz="1400" dirty="0">
                <a:ea typeface="+mn-lt"/>
                <a:cs typeface="+mn-lt"/>
              </a:rPr>
              <a:t> </a:t>
            </a:r>
            <a:r>
              <a:rPr lang="en-US" sz="1400" dirty="0">
                <a:ea typeface="+mn-lt"/>
                <a:cs typeface="+mn-lt"/>
                <a:hlinkClick r:id="rId9"/>
              </a:rPr>
              <a:t>https://www.researchgate.net/publication/339685696_A_survey_Comparison_between_Convolutional_Neural_Network_and_YOLO_in_image_identification</a:t>
            </a:r>
            <a:endParaRPr lang="en-US" sz="1400"/>
          </a:p>
          <a:p>
            <a:pPr>
              <a:lnSpc>
                <a:spcPct val="110000"/>
              </a:lnSpc>
            </a:pPr>
            <a:r>
              <a:rPr lang="en-US" sz="1400" dirty="0">
                <a:ea typeface="+mn-lt"/>
                <a:cs typeface="+mn-lt"/>
                <a:hlinkClick r:id="rId10"/>
              </a:rPr>
              <a:t>https://www.stereolabs.com/docs/depth-sensing/depth-settings/</a:t>
            </a:r>
            <a:endParaRPr lang="en-US" sz="1400" dirty="0">
              <a:ea typeface="+mn-lt"/>
              <a:cs typeface="+mn-lt"/>
            </a:endParaRPr>
          </a:p>
          <a:p>
            <a:pPr>
              <a:lnSpc>
                <a:spcPct val="110000"/>
              </a:lnSpc>
            </a:pPr>
            <a:r>
              <a:rPr lang="en-US" sz="1400" dirty="0">
                <a:ea typeface="+mn-lt"/>
                <a:cs typeface="+mn-lt"/>
                <a:hlinkClick r:id="rId11"/>
              </a:rPr>
              <a:t>http://www.utias.utoronto.ca/wp-content/uploads/2019/07/71-Fusion-Object-Detection-with-convolutional-neural-network.pdf</a:t>
            </a:r>
            <a:endParaRPr lang="en-US" sz="1400" dirty="0">
              <a:ea typeface="+mn-lt"/>
              <a:cs typeface="+mn-lt"/>
            </a:endParaRPr>
          </a:p>
          <a:p>
            <a:pPr>
              <a:lnSpc>
                <a:spcPct val="110000"/>
              </a:lnSpc>
            </a:pPr>
            <a:r>
              <a:rPr lang="en-US" sz="1400" dirty="0">
                <a:ea typeface="+mn-lt"/>
                <a:cs typeface="+mn-lt"/>
                <a:hlinkClick r:id="rId12"/>
              </a:rPr>
              <a:t>https://www.mathworks.com/help/vision/ug/using-kalman-filter-for-object-tracking.html</a:t>
            </a:r>
            <a:endParaRPr lang="en-US" sz="1400" dirty="0">
              <a:ea typeface="+mn-lt"/>
              <a:cs typeface="+mn-lt"/>
            </a:endParaRPr>
          </a:p>
          <a:p>
            <a:pPr marL="0" indent="0">
              <a:lnSpc>
                <a:spcPct val="110000"/>
              </a:lnSpc>
              <a:buNone/>
            </a:pPr>
            <a:br>
              <a:rPr lang="en-US" sz="1400" dirty="0">
                <a:ea typeface="+mn-lt"/>
                <a:cs typeface="+mn-lt"/>
              </a:rPr>
            </a:br>
            <a:endParaRPr lang="en-US" sz="1400" dirty="0">
              <a:ea typeface="+mn-lt"/>
              <a:cs typeface="+mn-lt"/>
            </a:endParaRPr>
          </a:p>
          <a:p>
            <a:pPr>
              <a:lnSpc>
                <a:spcPct val="110000"/>
              </a:lnSpc>
            </a:pPr>
            <a:endParaRPr lang="en-US" sz="1050" dirty="0"/>
          </a:p>
          <a:p>
            <a:pPr>
              <a:lnSpc>
                <a:spcPct val="110000"/>
              </a:lnSpc>
            </a:pPr>
            <a:endParaRPr lang="en-US" sz="1050" dirty="0"/>
          </a:p>
        </p:txBody>
      </p:sp>
      <p:sp>
        <p:nvSpPr>
          <p:cNvPr id="4" name="Slide Number Placeholder 3">
            <a:extLst>
              <a:ext uri="{FF2B5EF4-FFF2-40B4-BE49-F238E27FC236}">
                <a16:creationId xmlns:a16="http://schemas.microsoft.com/office/drawing/2014/main" id="{9CDFC6B9-6061-CBFF-F061-9FA77541ABEB}"/>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dirty="0" smtClean="0"/>
              <a:pPr>
                <a:spcAft>
                  <a:spcPts val="600"/>
                </a:spcAft>
              </a:pPr>
              <a:t>36</a:t>
            </a:fld>
            <a:endParaRPr lang="en-US"/>
          </a:p>
        </p:txBody>
      </p:sp>
      <p:grpSp>
        <p:nvGrpSpPr>
          <p:cNvPr id="88" name="Group 87">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89"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4"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5"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7"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1290621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DF2E11-62BF-4C48-27CE-434FC2E9755D}"/>
              </a:ext>
            </a:extLst>
          </p:cNvPr>
          <p:cNvSpPr>
            <a:spLocks noGrp="1"/>
          </p:cNvSpPr>
          <p:nvPr>
            <p:ph type="sldNum" sz="quarter" idx="12"/>
          </p:nvPr>
        </p:nvSpPr>
        <p:spPr/>
        <p:txBody>
          <a:bodyPr/>
          <a:lstStyle/>
          <a:p>
            <a:fld id="{6D22F896-40B5-4ADD-8801-0D06FADFA095}" type="slidenum">
              <a:rPr lang="en-US" smtClean="0"/>
              <a:t>37</a:t>
            </a:fld>
            <a:endParaRPr lang="en-US"/>
          </a:p>
        </p:txBody>
      </p:sp>
      <p:sp>
        <p:nvSpPr>
          <p:cNvPr id="4" name="Title 1">
            <a:extLst>
              <a:ext uri="{FF2B5EF4-FFF2-40B4-BE49-F238E27FC236}">
                <a16:creationId xmlns:a16="http://schemas.microsoft.com/office/drawing/2014/main" id="{D828FB81-2E60-9563-0DC8-95A1C1AFEE1F}"/>
              </a:ext>
            </a:extLst>
          </p:cNvPr>
          <p:cNvSpPr>
            <a:spLocks noGrp="1"/>
          </p:cNvSpPr>
          <p:nvPr>
            <p:ph type="title"/>
          </p:nvPr>
        </p:nvSpPr>
        <p:spPr>
          <a:xfrm>
            <a:off x="4068763" y="2880519"/>
            <a:ext cx="4054474" cy="1096962"/>
          </a:xfrm>
        </p:spPr>
        <p:txBody>
          <a:bodyPr vert="horz" lIns="91440" tIns="45720" rIns="91440" bIns="45720" rtlCol="0" anchor="ctr">
            <a:normAutofit/>
          </a:bodyPr>
          <a:lstStyle/>
          <a:p>
            <a:pPr algn="r"/>
            <a:r>
              <a:rPr lang="en-US" sz="6000"/>
              <a:t>Thank You</a:t>
            </a:r>
          </a:p>
        </p:txBody>
      </p:sp>
    </p:spTree>
    <p:extLst>
      <p:ext uri="{BB962C8B-B14F-4D97-AF65-F5344CB8AC3E}">
        <p14:creationId xmlns:p14="http://schemas.microsoft.com/office/powerpoint/2010/main" val="1863628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D6F-613C-6ADC-6E87-3F9D5BAD973D}"/>
              </a:ext>
            </a:extLst>
          </p:cNvPr>
          <p:cNvSpPr>
            <a:spLocks noGrp="1"/>
          </p:cNvSpPr>
          <p:nvPr>
            <p:ph type="title"/>
          </p:nvPr>
        </p:nvSpPr>
        <p:spPr/>
        <p:txBody>
          <a:bodyPr/>
          <a:lstStyle/>
          <a:p>
            <a:r>
              <a:rPr lang="en-US"/>
              <a:t>Yolo v3 Network Architecture</a:t>
            </a:r>
          </a:p>
        </p:txBody>
      </p:sp>
      <p:sp>
        <p:nvSpPr>
          <p:cNvPr id="3" name="Content Placeholder 2">
            <a:extLst>
              <a:ext uri="{FF2B5EF4-FFF2-40B4-BE49-F238E27FC236}">
                <a16:creationId xmlns:a16="http://schemas.microsoft.com/office/drawing/2014/main" id="{D3715B72-707D-164F-E0BA-4548FCC324AB}"/>
              </a:ext>
            </a:extLst>
          </p:cNvPr>
          <p:cNvSpPr>
            <a:spLocks noGrp="1"/>
          </p:cNvSpPr>
          <p:nvPr>
            <p:ph idx="1"/>
          </p:nvPr>
        </p:nvSpPr>
        <p:spPr>
          <a:xfrm>
            <a:off x="1141412" y="2249487"/>
            <a:ext cx="4631427" cy="3541714"/>
          </a:xfrm>
        </p:spPr>
        <p:txBody>
          <a:bodyPr>
            <a:normAutofit fontScale="92500"/>
          </a:bodyPr>
          <a:lstStyle/>
          <a:p>
            <a:r>
              <a:rPr lang="en-US"/>
              <a:t>YOLO v3 uses a variant of Darknet, which has 53-layer network trained on </a:t>
            </a:r>
            <a:r>
              <a:rPr lang="en-US" err="1"/>
              <a:t>Imagenet</a:t>
            </a:r>
            <a:r>
              <a:rPr lang="en-US"/>
              <a:t>.</a:t>
            </a:r>
          </a:p>
          <a:p>
            <a:r>
              <a:rPr lang="en-US"/>
              <a:t>Darknet-53 is used as a feature extractor.</a:t>
            </a:r>
          </a:p>
          <a:p>
            <a:r>
              <a:rPr lang="en-US"/>
              <a:t>YOLO makes use of only convolutional layers, making it a fully convolutional network (FCN)</a:t>
            </a:r>
          </a:p>
        </p:txBody>
      </p:sp>
      <p:pic>
        <p:nvPicPr>
          <p:cNvPr id="5" name="Picture 4">
            <a:extLst>
              <a:ext uri="{FF2B5EF4-FFF2-40B4-BE49-F238E27FC236}">
                <a16:creationId xmlns:a16="http://schemas.microsoft.com/office/drawing/2014/main" id="{256F3BAA-820F-C131-A0A9-79C054C6BA6D}"/>
              </a:ext>
            </a:extLst>
          </p:cNvPr>
          <p:cNvPicPr>
            <a:picLocks noChangeAspect="1"/>
          </p:cNvPicPr>
          <p:nvPr/>
        </p:nvPicPr>
        <p:blipFill>
          <a:blip r:embed="rId2"/>
          <a:stretch>
            <a:fillRect/>
          </a:stretch>
        </p:blipFill>
        <p:spPr>
          <a:xfrm>
            <a:off x="5861601" y="2249487"/>
            <a:ext cx="5768745" cy="3541714"/>
          </a:xfrm>
          <a:prstGeom prst="rect">
            <a:avLst/>
          </a:prstGeom>
        </p:spPr>
      </p:pic>
      <p:sp>
        <p:nvSpPr>
          <p:cNvPr id="4" name="Slide Number Placeholder 3">
            <a:extLst>
              <a:ext uri="{FF2B5EF4-FFF2-40B4-BE49-F238E27FC236}">
                <a16:creationId xmlns:a16="http://schemas.microsoft.com/office/drawing/2014/main" id="{B17DA35B-1D71-9744-C4B7-A6551E2851CD}"/>
              </a:ext>
            </a:extLst>
          </p:cNvPr>
          <p:cNvSpPr>
            <a:spLocks noGrp="1"/>
          </p:cNvSpPr>
          <p:nvPr>
            <p:ph type="sldNum" sz="quarter" idx="12"/>
          </p:nvPr>
        </p:nvSpPr>
        <p:spPr/>
        <p:txBody>
          <a:bodyPr/>
          <a:lstStyle/>
          <a:p>
            <a:fld id="{6D22F896-40B5-4ADD-8801-0D06FADFA095}" type="slidenum">
              <a:rPr lang="en-US" dirty="0"/>
              <a:t>4</a:t>
            </a:fld>
            <a:endParaRPr lang="en-US"/>
          </a:p>
        </p:txBody>
      </p:sp>
    </p:spTree>
    <p:extLst>
      <p:ext uri="{BB962C8B-B14F-4D97-AF65-F5344CB8AC3E}">
        <p14:creationId xmlns:p14="http://schemas.microsoft.com/office/powerpoint/2010/main" val="65788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D47F-ECB1-3BC3-969E-5D7EB01ECF2B}"/>
              </a:ext>
            </a:extLst>
          </p:cNvPr>
          <p:cNvSpPr>
            <a:spLocks noGrp="1"/>
          </p:cNvSpPr>
          <p:nvPr>
            <p:ph type="title"/>
          </p:nvPr>
        </p:nvSpPr>
        <p:spPr>
          <a:xfrm>
            <a:off x="1141413" y="618518"/>
            <a:ext cx="9905998" cy="775716"/>
          </a:xfrm>
        </p:spPr>
        <p:txBody>
          <a:bodyPr/>
          <a:lstStyle/>
          <a:p>
            <a:r>
              <a:rPr lang="en-US"/>
              <a:t>Tools Used</a:t>
            </a:r>
          </a:p>
        </p:txBody>
      </p:sp>
      <p:sp>
        <p:nvSpPr>
          <p:cNvPr id="3" name="Content Placeholder 2">
            <a:extLst>
              <a:ext uri="{FF2B5EF4-FFF2-40B4-BE49-F238E27FC236}">
                <a16:creationId xmlns:a16="http://schemas.microsoft.com/office/drawing/2014/main" id="{D6CF08E4-C154-66F7-917E-6B361A26AED4}"/>
              </a:ext>
            </a:extLst>
          </p:cNvPr>
          <p:cNvSpPr>
            <a:spLocks noGrp="1"/>
          </p:cNvSpPr>
          <p:nvPr>
            <p:ph idx="1"/>
          </p:nvPr>
        </p:nvSpPr>
        <p:spPr>
          <a:xfrm>
            <a:off x="1141412" y="1511929"/>
            <a:ext cx="9905999" cy="4279272"/>
          </a:xfrm>
        </p:spPr>
        <p:txBody>
          <a:bodyPr>
            <a:normAutofit fontScale="85000" lnSpcReduction="20000"/>
          </a:bodyPr>
          <a:lstStyle/>
          <a:p>
            <a:r>
              <a:rPr lang="en-US"/>
              <a:t>The pre-requisite software for the project is Nvidia SDK 1.9.2 and other libraries are mentioned below with their versions.</a:t>
            </a:r>
          </a:p>
          <a:p>
            <a:r>
              <a:rPr lang="en-US">
                <a:hlinkClick r:id="rId2"/>
              </a:rPr>
              <a:t>https://www.stereolabs.com/blog/nvidia-jetson-l4t-and-jetpack-support/</a:t>
            </a:r>
            <a:r>
              <a:rPr lang="en-US"/>
              <a:t> This blog mentions all the needed tool version for flashing TX2</a:t>
            </a:r>
          </a:p>
          <a:p>
            <a:r>
              <a:rPr lang="en-US"/>
              <a:t>Nvidia Jetpack 4.6.3</a:t>
            </a:r>
          </a:p>
          <a:p>
            <a:r>
              <a:rPr lang="en-US"/>
              <a:t>CUDA 10.2.300</a:t>
            </a:r>
          </a:p>
          <a:p>
            <a:r>
              <a:rPr lang="en-US"/>
              <a:t>Python 3.6.9</a:t>
            </a:r>
          </a:p>
          <a:p>
            <a:r>
              <a:rPr lang="en-US"/>
              <a:t>ZED SDK</a:t>
            </a:r>
          </a:p>
          <a:p>
            <a:r>
              <a:rPr lang="en-US"/>
              <a:t>OpenCV 4.5.5 with CUDA enabled</a:t>
            </a:r>
          </a:p>
          <a:p>
            <a:r>
              <a:rPr lang="en-US"/>
              <a:t>Ubuntu 18.04 Linux System</a:t>
            </a:r>
          </a:p>
        </p:txBody>
      </p:sp>
      <p:sp>
        <p:nvSpPr>
          <p:cNvPr id="4" name="Slide Number Placeholder 3">
            <a:extLst>
              <a:ext uri="{FF2B5EF4-FFF2-40B4-BE49-F238E27FC236}">
                <a16:creationId xmlns:a16="http://schemas.microsoft.com/office/drawing/2014/main" id="{BA4E2C89-C9A3-4C79-4E44-DA23CA95BC38}"/>
              </a:ext>
            </a:extLst>
          </p:cNvPr>
          <p:cNvSpPr>
            <a:spLocks noGrp="1"/>
          </p:cNvSpPr>
          <p:nvPr>
            <p:ph type="sldNum" sz="quarter" idx="12"/>
          </p:nvPr>
        </p:nvSpPr>
        <p:spPr/>
        <p:txBody>
          <a:bodyPr/>
          <a:lstStyle/>
          <a:p>
            <a:fld id="{6D22F896-40B5-4ADD-8801-0D06FADFA095}" type="slidenum">
              <a:rPr lang="en-US" dirty="0"/>
              <a:t>5</a:t>
            </a:fld>
            <a:endParaRPr lang="en-US"/>
          </a:p>
        </p:txBody>
      </p:sp>
    </p:spTree>
    <p:extLst>
      <p:ext uri="{BB962C8B-B14F-4D97-AF65-F5344CB8AC3E}">
        <p14:creationId xmlns:p14="http://schemas.microsoft.com/office/powerpoint/2010/main" val="2152853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427B0-5948-7DAB-5099-F761501C4678}"/>
              </a:ext>
            </a:extLst>
          </p:cNvPr>
          <p:cNvSpPr>
            <a:spLocks noGrp="1"/>
          </p:cNvSpPr>
          <p:nvPr>
            <p:ph type="title"/>
          </p:nvPr>
        </p:nvSpPr>
        <p:spPr>
          <a:xfrm>
            <a:off x="1141413" y="618518"/>
            <a:ext cx="9905998" cy="1219247"/>
          </a:xfrm>
        </p:spPr>
        <p:txBody>
          <a:bodyPr/>
          <a:lstStyle/>
          <a:p>
            <a:r>
              <a:rPr lang="en-US"/>
              <a:t>Nvidia JETPACK SDK</a:t>
            </a:r>
          </a:p>
        </p:txBody>
      </p:sp>
      <p:sp>
        <p:nvSpPr>
          <p:cNvPr id="3" name="Content Placeholder 2">
            <a:extLst>
              <a:ext uri="{FF2B5EF4-FFF2-40B4-BE49-F238E27FC236}">
                <a16:creationId xmlns:a16="http://schemas.microsoft.com/office/drawing/2014/main" id="{691640FF-8239-E04F-9B96-31DD7E09779C}"/>
              </a:ext>
            </a:extLst>
          </p:cNvPr>
          <p:cNvSpPr>
            <a:spLocks noGrp="1"/>
          </p:cNvSpPr>
          <p:nvPr>
            <p:ph idx="1"/>
          </p:nvPr>
        </p:nvSpPr>
        <p:spPr>
          <a:xfrm>
            <a:off x="1141412" y="1837765"/>
            <a:ext cx="9905999" cy="3953436"/>
          </a:xfrm>
        </p:spPr>
        <p:txBody>
          <a:bodyPr>
            <a:normAutofit fontScale="92500" lnSpcReduction="10000"/>
          </a:bodyPr>
          <a:lstStyle/>
          <a:p>
            <a:r>
              <a:rPr lang="en-US"/>
              <a:t>NVIDIA Jetpack SDK is the most comprehensive solution for building AI applications. </a:t>
            </a:r>
          </a:p>
          <a:p>
            <a:r>
              <a:rPr lang="en-US"/>
              <a:t>Jetpack includes Jetson Linux with bootloader, Linux kernel, Ubuntu desktop environment, CUDA ,OpenCV, TensorRT etc.</a:t>
            </a:r>
          </a:p>
          <a:p>
            <a:r>
              <a:rPr lang="en-US"/>
              <a:t>For installing Jetpack SDK, we need to first install Nvidia SDK Manager on a host computer running Ubuntu and then run Jetpack installer executable.</a:t>
            </a:r>
          </a:p>
          <a:p>
            <a:r>
              <a:rPr lang="en-US"/>
              <a:t> This host computer needs to be connected to the TX2 either through a USB cable or over a common Local Area Network. </a:t>
            </a:r>
          </a:p>
          <a:p>
            <a:r>
              <a:rPr lang="en-US"/>
              <a:t>The user can select the software components that they want to install on the target TX2 in the installation wizard. </a:t>
            </a:r>
          </a:p>
        </p:txBody>
      </p:sp>
      <p:sp>
        <p:nvSpPr>
          <p:cNvPr id="4" name="Slide Number Placeholder 3">
            <a:extLst>
              <a:ext uri="{FF2B5EF4-FFF2-40B4-BE49-F238E27FC236}">
                <a16:creationId xmlns:a16="http://schemas.microsoft.com/office/drawing/2014/main" id="{E60E5A91-BB8C-4052-607E-03C5EED57DFD}"/>
              </a:ext>
            </a:extLst>
          </p:cNvPr>
          <p:cNvSpPr>
            <a:spLocks noGrp="1"/>
          </p:cNvSpPr>
          <p:nvPr>
            <p:ph type="sldNum" sz="quarter" idx="12"/>
          </p:nvPr>
        </p:nvSpPr>
        <p:spPr/>
        <p:txBody>
          <a:bodyPr/>
          <a:lstStyle/>
          <a:p>
            <a:fld id="{6D22F896-40B5-4ADD-8801-0D06FADFA095}" type="slidenum">
              <a:rPr lang="en-US" dirty="0"/>
              <a:t>6</a:t>
            </a:fld>
            <a:endParaRPr lang="en-US"/>
          </a:p>
        </p:txBody>
      </p:sp>
    </p:spTree>
    <p:extLst>
      <p:ext uri="{BB962C8B-B14F-4D97-AF65-F5344CB8AC3E}">
        <p14:creationId xmlns:p14="http://schemas.microsoft.com/office/powerpoint/2010/main" val="12435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CDEC-0CE5-D77F-CF31-BA895FBED6D1}"/>
              </a:ext>
            </a:extLst>
          </p:cNvPr>
          <p:cNvSpPr>
            <a:spLocks noGrp="1"/>
          </p:cNvSpPr>
          <p:nvPr>
            <p:ph type="title"/>
          </p:nvPr>
        </p:nvSpPr>
        <p:spPr>
          <a:xfrm>
            <a:off x="1141413" y="618518"/>
            <a:ext cx="9905998" cy="848332"/>
          </a:xfrm>
        </p:spPr>
        <p:txBody>
          <a:bodyPr/>
          <a:lstStyle/>
          <a:p>
            <a:r>
              <a:rPr lang="en-US"/>
              <a:t>Flashing on Jetson tx2</a:t>
            </a:r>
          </a:p>
        </p:txBody>
      </p:sp>
      <p:sp>
        <p:nvSpPr>
          <p:cNvPr id="3" name="Content Placeholder 2">
            <a:extLst>
              <a:ext uri="{FF2B5EF4-FFF2-40B4-BE49-F238E27FC236}">
                <a16:creationId xmlns:a16="http://schemas.microsoft.com/office/drawing/2014/main" id="{8A907670-508B-86E8-19B8-C26DE8C12777}"/>
              </a:ext>
            </a:extLst>
          </p:cNvPr>
          <p:cNvSpPr>
            <a:spLocks noGrp="1"/>
          </p:cNvSpPr>
          <p:nvPr>
            <p:ph idx="1"/>
          </p:nvPr>
        </p:nvSpPr>
        <p:spPr>
          <a:xfrm>
            <a:off x="1141412" y="1562100"/>
            <a:ext cx="9905999" cy="4229101"/>
          </a:xfrm>
        </p:spPr>
        <p:txBody>
          <a:bodyPr/>
          <a:lstStyle/>
          <a:p>
            <a:pPr algn="just"/>
            <a:r>
              <a:rPr lang="en-US"/>
              <a:t>Install Nvidia SDK manager which in turn installs all the necessary libraries required for flashing software on TX2.</a:t>
            </a:r>
          </a:p>
          <a:p>
            <a:pPr algn="just"/>
            <a:r>
              <a:rPr lang="en-US"/>
              <a:t>Once the software is flashed, now boot up the system with Linux Ubuntu OS and ZED SDK can be installed.</a:t>
            </a:r>
          </a:p>
          <a:p>
            <a:pPr algn="just"/>
            <a:r>
              <a:rPr lang="en-US"/>
              <a:t>ZED SDK has few checks to be executed and then the cameras are turned on, if the installation is correct.</a:t>
            </a:r>
          </a:p>
          <a:p>
            <a:pPr algn="just"/>
            <a:r>
              <a:rPr lang="en-US"/>
              <a:t>Next step is to install OpenCV and tensor flow libraries, all the steps are explained in detail in the report.</a:t>
            </a:r>
          </a:p>
        </p:txBody>
      </p:sp>
      <p:sp>
        <p:nvSpPr>
          <p:cNvPr id="4" name="Slide Number Placeholder 3">
            <a:extLst>
              <a:ext uri="{FF2B5EF4-FFF2-40B4-BE49-F238E27FC236}">
                <a16:creationId xmlns:a16="http://schemas.microsoft.com/office/drawing/2014/main" id="{909C680C-1117-44C5-F425-B09CA512B809}"/>
              </a:ext>
            </a:extLst>
          </p:cNvPr>
          <p:cNvSpPr>
            <a:spLocks noGrp="1"/>
          </p:cNvSpPr>
          <p:nvPr>
            <p:ph type="sldNum" sz="quarter" idx="12"/>
          </p:nvPr>
        </p:nvSpPr>
        <p:spPr/>
        <p:txBody>
          <a:bodyPr/>
          <a:lstStyle/>
          <a:p>
            <a:fld id="{6D22F896-40B5-4ADD-8801-0D06FADFA095}" type="slidenum">
              <a:rPr lang="en-US" smtClean="0"/>
              <a:t>7</a:t>
            </a:fld>
            <a:endParaRPr lang="en-US"/>
          </a:p>
        </p:txBody>
      </p:sp>
    </p:spTree>
    <p:extLst>
      <p:ext uri="{BB962C8B-B14F-4D97-AF65-F5344CB8AC3E}">
        <p14:creationId xmlns:p14="http://schemas.microsoft.com/office/powerpoint/2010/main" val="2007425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0529-2E28-A59B-994C-0A6CA39002AC}"/>
              </a:ext>
            </a:extLst>
          </p:cNvPr>
          <p:cNvSpPr>
            <a:spLocks noGrp="1"/>
          </p:cNvSpPr>
          <p:nvPr>
            <p:ph type="title"/>
          </p:nvPr>
        </p:nvSpPr>
        <p:spPr/>
        <p:txBody>
          <a:bodyPr/>
          <a:lstStyle/>
          <a:p>
            <a:r>
              <a:rPr lang="en-US"/>
              <a:t>JETSON TX2 STATS:</a:t>
            </a:r>
          </a:p>
        </p:txBody>
      </p:sp>
      <p:pic>
        <p:nvPicPr>
          <p:cNvPr id="7" name="Picture 6">
            <a:extLst>
              <a:ext uri="{FF2B5EF4-FFF2-40B4-BE49-F238E27FC236}">
                <a16:creationId xmlns:a16="http://schemas.microsoft.com/office/drawing/2014/main" id="{0A6FAF05-4E3B-98BD-3544-9F57B4CDE708}"/>
              </a:ext>
            </a:extLst>
          </p:cNvPr>
          <p:cNvPicPr>
            <a:picLocks noChangeAspect="1"/>
          </p:cNvPicPr>
          <p:nvPr/>
        </p:nvPicPr>
        <p:blipFill>
          <a:blip r:embed="rId2"/>
          <a:stretch>
            <a:fillRect/>
          </a:stretch>
        </p:blipFill>
        <p:spPr>
          <a:xfrm>
            <a:off x="495951" y="1993994"/>
            <a:ext cx="5510400" cy="3693459"/>
          </a:xfrm>
          <a:prstGeom prst="rect">
            <a:avLst/>
          </a:prstGeom>
        </p:spPr>
      </p:pic>
      <p:pic>
        <p:nvPicPr>
          <p:cNvPr id="1028" name="Picture 4">
            <a:extLst>
              <a:ext uri="{FF2B5EF4-FFF2-40B4-BE49-F238E27FC236}">
                <a16:creationId xmlns:a16="http://schemas.microsoft.com/office/drawing/2014/main" id="{C659CB24-5A1B-3877-2BBD-77A910D1BFF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82472" y="1993993"/>
            <a:ext cx="5510401" cy="369345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7F7515B-1F9A-B8B6-8A79-81936BB684B2}"/>
              </a:ext>
            </a:extLst>
          </p:cNvPr>
          <p:cNvSpPr>
            <a:spLocks noGrp="1"/>
          </p:cNvSpPr>
          <p:nvPr>
            <p:ph type="sldNum" sz="quarter" idx="12"/>
          </p:nvPr>
        </p:nvSpPr>
        <p:spPr/>
        <p:txBody>
          <a:bodyPr/>
          <a:lstStyle/>
          <a:p>
            <a:fld id="{6D22F896-40B5-4ADD-8801-0D06FADFA095}" type="slidenum">
              <a:rPr lang="en-US" dirty="0"/>
              <a:t>8</a:t>
            </a:fld>
            <a:endParaRPr lang="en-US"/>
          </a:p>
        </p:txBody>
      </p:sp>
    </p:spTree>
    <p:extLst>
      <p:ext uri="{BB962C8B-B14F-4D97-AF65-F5344CB8AC3E}">
        <p14:creationId xmlns:p14="http://schemas.microsoft.com/office/powerpoint/2010/main" val="3370623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BE03-328D-2FE2-60FC-D1955A4D2E20}"/>
              </a:ext>
            </a:extLst>
          </p:cNvPr>
          <p:cNvSpPr>
            <a:spLocks noGrp="1"/>
          </p:cNvSpPr>
          <p:nvPr>
            <p:ph type="title"/>
          </p:nvPr>
        </p:nvSpPr>
        <p:spPr>
          <a:xfrm>
            <a:off x="1141413" y="618518"/>
            <a:ext cx="9905998" cy="810232"/>
          </a:xfrm>
        </p:spPr>
        <p:txBody>
          <a:bodyPr/>
          <a:lstStyle/>
          <a:p>
            <a:r>
              <a:rPr lang="en-US"/>
              <a:t>CPU and GPU Comparison</a:t>
            </a:r>
          </a:p>
        </p:txBody>
      </p:sp>
      <p:pic>
        <p:nvPicPr>
          <p:cNvPr id="5" name="Content Placeholder 4">
            <a:extLst>
              <a:ext uri="{FF2B5EF4-FFF2-40B4-BE49-F238E27FC236}">
                <a16:creationId xmlns:a16="http://schemas.microsoft.com/office/drawing/2014/main" id="{6EEB8C07-4A08-FA7A-E4FD-83193570BC21}"/>
              </a:ext>
            </a:extLst>
          </p:cNvPr>
          <p:cNvPicPr>
            <a:picLocks noGrp="1" noChangeAspect="1"/>
          </p:cNvPicPr>
          <p:nvPr>
            <p:ph idx="1"/>
          </p:nvPr>
        </p:nvPicPr>
        <p:blipFill>
          <a:blip r:embed="rId2"/>
          <a:stretch>
            <a:fillRect/>
          </a:stretch>
        </p:blipFill>
        <p:spPr>
          <a:xfrm>
            <a:off x="663388" y="4087884"/>
            <a:ext cx="10919012" cy="2330869"/>
          </a:xfrm>
        </p:spPr>
      </p:pic>
      <p:pic>
        <p:nvPicPr>
          <p:cNvPr id="7" name="Picture 6">
            <a:extLst>
              <a:ext uri="{FF2B5EF4-FFF2-40B4-BE49-F238E27FC236}">
                <a16:creationId xmlns:a16="http://schemas.microsoft.com/office/drawing/2014/main" id="{FCEF011D-7F8A-61CB-B1A4-2030AAE7B9F4}"/>
              </a:ext>
            </a:extLst>
          </p:cNvPr>
          <p:cNvPicPr>
            <a:picLocks noChangeAspect="1"/>
          </p:cNvPicPr>
          <p:nvPr/>
        </p:nvPicPr>
        <p:blipFill>
          <a:blip r:embed="rId3"/>
          <a:stretch>
            <a:fillRect/>
          </a:stretch>
        </p:blipFill>
        <p:spPr>
          <a:xfrm>
            <a:off x="663388" y="1604681"/>
            <a:ext cx="10919012" cy="2330869"/>
          </a:xfrm>
          <a:prstGeom prst="rect">
            <a:avLst/>
          </a:prstGeom>
        </p:spPr>
      </p:pic>
      <p:sp>
        <p:nvSpPr>
          <p:cNvPr id="3" name="Slide Number Placeholder 2">
            <a:extLst>
              <a:ext uri="{FF2B5EF4-FFF2-40B4-BE49-F238E27FC236}">
                <a16:creationId xmlns:a16="http://schemas.microsoft.com/office/drawing/2014/main" id="{A083F663-62C9-13B6-23B0-D793EBCD8969}"/>
              </a:ext>
            </a:extLst>
          </p:cNvPr>
          <p:cNvSpPr>
            <a:spLocks noGrp="1"/>
          </p:cNvSpPr>
          <p:nvPr>
            <p:ph type="sldNum" sz="quarter" idx="12"/>
          </p:nvPr>
        </p:nvSpPr>
        <p:spPr/>
        <p:txBody>
          <a:bodyPr/>
          <a:lstStyle/>
          <a:p>
            <a:fld id="{6D22F896-40B5-4ADD-8801-0D06FADFA095}" type="slidenum">
              <a:rPr lang="en-US" dirty="0"/>
              <a:t>9</a:t>
            </a:fld>
            <a:endParaRPr lang="en-US"/>
          </a:p>
        </p:txBody>
      </p:sp>
    </p:spTree>
    <p:extLst>
      <p:ext uri="{BB962C8B-B14F-4D97-AF65-F5344CB8AC3E}">
        <p14:creationId xmlns:p14="http://schemas.microsoft.com/office/powerpoint/2010/main" val="36755262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2587</Words>
  <Application>Microsoft Office PowerPoint</Application>
  <PresentationFormat>Widescreen</PresentationFormat>
  <Paragraphs>241</Paragraphs>
  <Slides>37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Söhne</vt:lpstr>
      <vt:lpstr>Symbol</vt:lpstr>
      <vt:lpstr>Times New Roman</vt:lpstr>
      <vt:lpstr>Tw Cen MT</vt:lpstr>
      <vt:lpstr>Tw Cen MT</vt:lpstr>
      <vt:lpstr>Circuit</vt:lpstr>
      <vt:lpstr>Multi-camera object detection using yolov3 on Nvidia jetson tx2</vt:lpstr>
      <vt:lpstr>AGENDA</vt:lpstr>
      <vt:lpstr>What is YOLOv3?</vt:lpstr>
      <vt:lpstr>Yolo v3 Network Architecture</vt:lpstr>
      <vt:lpstr>Tools Used</vt:lpstr>
      <vt:lpstr>Nvidia JETPACK SDK</vt:lpstr>
      <vt:lpstr>Flashing on Jetson tx2</vt:lpstr>
      <vt:lpstr>JETSON TX2 STATS:</vt:lpstr>
      <vt:lpstr>CPU and GPU Comparison</vt:lpstr>
      <vt:lpstr>ZED Camera Features</vt:lpstr>
      <vt:lpstr>ZED CAMERA RANGE</vt:lpstr>
      <vt:lpstr>MULTI_CAMERA IMPLEMENTATION : GET DEVICE LIST</vt:lpstr>
      <vt:lpstr>MULTI_CAMERA IMPLEMENTATION : OPENING CAMERA</vt:lpstr>
      <vt:lpstr>OBJECT DETECTION implementation USING MULTI-CAMERA</vt:lpstr>
      <vt:lpstr>DISTANCE ESTIMATION</vt:lpstr>
      <vt:lpstr>Distance estimation implementation using multi-camera</vt:lpstr>
      <vt:lpstr>Implementation video</vt:lpstr>
      <vt:lpstr>PowerPoint Presentation</vt:lpstr>
      <vt:lpstr>Face-mask Detection implementation</vt:lpstr>
      <vt:lpstr>The YOLO Model</vt:lpstr>
      <vt:lpstr>LoaD CFG AND wEIGHTS</vt:lpstr>
      <vt:lpstr>Preparing Face Mask Detection Model</vt:lpstr>
      <vt:lpstr>Detection models and loading class labels</vt:lpstr>
      <vt:lpstr>Checking Class</vt:lpstr>
      <vt:lpstr>Non-Maximum Suppression (NMS)</vt:lpstr>
      <vt:lpstr>Counting People with Masks and Without Masks</vt:lpstr>
      <vt:lpstr>PowerPoint Presentation</vt:lpstr>
      <vt:lpstr>Performance Comparision </vt:lpstr>
      <vt:lpstr>PowerPoint Presentation</vt:lpstr>
      <vt:lpstr>PowerPoint Presentation</vt:lpstr>
      <vt:lpstr>Future Scope – Sensor Fusion</vt:lpstr>
      <vt:lpstr>Sensor Fusion for Enhanced Object Detection</vt:lpstr>
      <vt:lpstr>Implementation Steps for sensor fusion</vt:lpstr>
      <vt:lpstr>Implementation Steps for sensor fusion</vt:lpstr>
      <vt:lpstr>Future Research and Development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Multi-camera object detection using yolov3</dc:title>
  <dc:creator>GIRISH TABARADDI</dc:creator>
  <cp:lastModifiedBy>GIRISH TABARADDI</cp:lastModifiedBy>
  <cp:revision>26</cp:revision>
  <dcterms:created xsi:type="dcterms:W3CDTF">2023-04-23T18:26:58Z</dcterms:created>
  <dcterms:modified xsi:type="dcterms:W3CDTF">2023-08-30T07:24:05Z</dcterms:modified>
</cp:coreProperties>
</file>